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8"/>
  </p:notesMasterIdLst>
  <p:handoutMasterIdLst>
    <p:handoutMasterId r:id="rId29"/>
  </p:handoutMasterIdLst>
  <p:sldIdLst>
    <p:sldId id="256" r:id="rId6"/>
    <p:sldId id="273" r:id="rId7"/>
    <p:sldId id="281" r:id="rId8"/>
    <p:sldId id="285" r:id="rId9"/>
    <p:sldId id="265" r:id="rId10"/>
    <p:sldId id="266" r:id="rId11"/>
    <p:sldId id="278" r:id="rId12"/>
    <p:sldId id="288" r:id="rId13"/>
    <p:sldId id="284" r:id="rId14"/>
    <p:sldId id="287" r:id="rId15"/>
    <p:sldId id="282" r:id="rId16"/>
    <p:sldId id="268" r:id="rId17"/>
    <p:sldId id="269" r:id="rId18"/>
    <p:sldId id="271" r:id="rId19"/>
    <p:sldId id="272" r:id="rId20"/>
    <p:sldId id="286" r:id="rId21"/>
    <p:sldId id="257" r:id="rId22"/>
    <p:sldId id="274" r:id="rId23"/>
    <p:sldId id="275" r:id="rId24"/>
    <p:sldId id="260" r:id="rId25"/>
    <p:sldId id="279" r:id="rId26"/>
    <p:sldId id="277"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022"/>
    <a:srgbClr val="00A4EF"/>
    <a:srgbClr val="7FBA00"/>
    <a:srgbClr val="FFB900"/>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E0F35-50D7-4B93-A69A-691F687884BC}" v="493" dt="2022-09-08T11:23:21.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1006" autoAdjust="0"/>
  </p:normalViewPr>
  <p:slideViewPr>
    <p:cSldViewPr snapToGrid="0">
      <p:cViewPr>
        <p:scale>
          <a:sx n="56" d="100"/>
          <a:sy n="56" d="100"/>
        </p:scale>
        <p:origin x="1255" y="30"/>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4205"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Yngström" userId="81ebcc68-eb27-407a-b22a-202a69fbfc50" providerId="ADAL" clId="{9AAE0F35-50D7-4B93-A69A-691F687884BC}"/>
    <pc:docChg chg="undo redo custSel addSld delSld modSld sldOrd modMainMaster">
      <pc:chgData name="Tomas Yngström" userId="81ebcc68-eb27-407a-b22a-202a69fbfc50" providerId="ADAL" clId="{9AAE0F35-50D7-4B93-A69A-691F687884BC}" dt="2022-09-08T11:26:25.589" v="8139" actId="1076"/>
      <pc:docMkLst>
        <pc:docMk/>
      </pc:docMkLst>
      <pc:sldChg chg="addSp modSp mod">
        <pc:chgData name="Tomas Yngström" userId="81ebcc68-eb27-407a-b22a-202a69fbfc50" providerId="ADAL" clId="{9AAE0F35-50D7-4B93-A69A-691F687884BC}" dt="2022-09-05T08:15:01.570" v="6022" actId="1076"/>
        <pc:sldMkLst>
          <pc:docMk/>
          <pc:sldMk cId="3291195846" sldId="256"/>
        </pc:sldMkLst>
        <pc:spChg chg="add mod">
          <ac:chgData name="Tomas Yngström" userId="81ebcc68-eb27-407a-b22a-202a69fbfc50" providerId="ADAL" clId="{9AAE0F35-50D7-4B93-A69A-691F687884BC}" dt="2022-09-05T08:15:01.570" v="6022" actId="1076"/>
          <ac:spMkLst>
            <pc:docMk/>
            <pc:sldMk cId="3291195846" sldId="256"/>
            <ac:spMk id="4" creationId="{4F9D0902-0F41-6647-F0AB-D0D289E3C9B8}"/>
          </ac:spMkLst>
        </pc:spChg>
        <pc:picChg chg="mod">
          <ac:chgData name="Tomas Yngström" userId="81ebcc68-eb27-407a-b22a-202a69fbfc50" providerId="ADAL" clId="{9AAE0F35-50D7-4B93-A69A-691F687884BC}" dt="2022-09-05T08:14:29.045" v="6015" actId="1076"/>
          <ac:picMkLst>
            <pc:docMk/>
            <pc:sldMk cId="3291195846" sldId="256"/>
            <ac:picMk id="3" creationId="{281D184F-A93D-4ECC-BDEE-DE8959C20E78}"/>
          </ac:picMkLst>
        </pc:picChg>
      </pc:sldChg>
      <pc:sldChg chg="addSp delSp modSp mod ord setBg delAnim modAnim modNotesTx">
        <pc:chgData name="Tomas Yngström" userId="81ebcc68-eb27-407a-b22a-202a69fbfc50" providerId="ADAL" clId="{9AAE0F35-50D7-4B93-A69A-691F687884BC}" dt="2022-09-06T10:06:07.823" v="7369" actId="1076"/>
        <pc:sldMkLst>
          <pc:docMk/>
          <pc:sldMk cId="3929134528" sldId="257"/>
        </pc:sldMkLst>
        <pc:spChg chg="mod">
          <ac:chgData name="Tomas Yngström" userId="81ebcc68-eb27-407a-b22a-202a69fbfc50" providerId="ADAL" clId="{9AAE0F35-50D7-4B93-A69A-691F687884BC}" dt="2022-09-06T09:33:59.690" v="7175" actId="20577"/>
          <ac:spMkLst>
            <pc:docMk/>
            <pc:sldMk cId="3929134528" sldId="257"/>
            <ac:spMk id="2" creationId="{4EC63314-3553-4087-A9C4-ADCD33933A06}"/>
          </ac:spMkLst>
        </pc:spChg>
        <pc:spChg chg="mod">
          <ac:chgData name="Tomas Yngström" userId="81ebcc68-eb27-407a-b22a-202a69fbfc50" providerId="ADAL" clId="{9AAE0F35-50D7-4B93-A69A-691F687884BC}" dt="2022-09-06T10:04:15.468" v="7348" actId="1076"/>
          <ac:spMkLst>
            <pc:docMk/>
            <pc:sldMk cId="3929134528" sldId="257"/>
            <ac:spMk id="3" creationId="{7704D273-AC7D-4D76-980A-CB0DC08515EE}"/>
          </ac:spMkLst>
        </pc:spChg>
        <pc:spChg chg="del">
          <ac:chgData name="Tomas Yngström" userId="81ebcc68-eb27-407a-b22a-202a69fbfc50" providerId="ADAL" clId="{9AAE0F35-50D7-4B93-A69A-691F687884BC}" dt="2022-07-13T07:41:55.959" v="236" actId="478"/>
          <ac:spMkLst>
            <pc:docMk/>
            <pc:sldMk cId="3929134528" sldId="257"/>
            <ac:spMk id="5" creationId="{9AEB146C-D115-4F24-B362-5E3D057285AD}"/>
          </ac:spMkLst>
        </pc:spChg>
        <pc:spChg chg="add del">
          <ac:chgData name="Tomas Yngström" userId="81ebcc68-eb27-407a-b22a-202a69fbfc50" providerId="ADAL" clId="{9AAE0F35-50D7-4B93-A69A-691F687884BC}" dt="2022-07-27T08:38:16.064" v="3185" actId="26606"/>
          <ac:spMkLst>
            <pc:docMk/>
            <pc:sldMk cId="3929134528" sldId="257"/>
            <ac:spMk id="7" creationId="{04812C46-200A-4DEB-A05E-3ED6C68C2387}"/>
          </ac:spMkLst>
        </pc:spChg>
        <pc:spChg chg="add del">
          <ac:chgData name="Tomas Yngström" userId="81ebcc68-eb27-407a-b22a-202a69fbfc50" providerId="ADAL" clId="{9AAE0F35-50D7-4B93-A69A-691F687884BC}" dt="2022-07-27T08:38:16.064" v="3185" actId="26606"/>
          <ac:spMkLst>
            <pc:docMk/>
            <pc:sldMk cId="3929134528" sldId="257"/>
            <ac:spMk id="8" creationId="{D1EA859B-E555-4109-94F3-6700E046E008}"/>
          </ac:spMkLst>
        </pc:spChg>
        <pc:spChg chg="add del">
          <ac:chgData name="Tomas Yngström" userId="81ebcc68-eb27-407a-b22a-202a69fbfc50" providerId="ADAL" clId="{9AAE0F35-50D7-4B93-A69A-691F687884BC}" dt="2022-07-27T08:38:02.224" v="3183" actId="26606"/>
          <ac:spMkLst>
            <pc:docMk/>
            <pc:sldMk cId="3929134528" sldId="257"/>
            <ac:spMk id="10" creationId="{04812C46-200A-4DEB-A05E-3ED6C68C2387}"/>
          </ac:spMkLst>
        </pc:spChg>
        <pc:spChg chg="add del">
          <ac:chgData name="Tomas Yngström" userId="81ebcc68-eb27-407a-b22a-202a69fbfc50" providerId="ADAL" clId="{9AAE0F35-50D7-4B93-A69A-691F687884BC}" dt="2022-07-27T08:38:02.224" v="3183" actId="26606"/>
          <ac:spMkLst>
            <pc:docMk/>
            <pc:sldMk cId="3929134528" sldId="257"/>
            <ac:spMk id="12" creationId="{D1EA859B-E555-4109-94F3-6700E046E008}"/>
          </ac:spMkLst>
        </pc:spChg>
        <pc:picChg chg="add mod ord modCrop">
          <ac:chgData name="Tomas Yngström" userId="81ebcc68-eb27-407a-b22a-202a69fbfc50" providerId="ADAL" clId="{9AAE0F35-50D7-4B93-A69A-691F687884BC}" dt="2022-09-06T10:05:42.789" v="7362" actId="1076"/>
          <ac:picMkLst>
            <pc:docMk/>
            <pc:sldMk cId="3929134528" sldId="257"/>
            <ac:picMk id="5" creationId="{2AF7727C-C35D-45E7-F98E-2C003E1AE201}"/>
          </ac:picMkLst>
        </pc:picChg>
        <pc:picChg chg="add mod modCrop">
          <ac:chgData name="Tomas Yngström" userId="81ebcc68-eb27-407a-b22a-202a69fbfc50" providerId="ADAL" clId="{9AAE0F35-50D7-4B93-A69A-691F687884BC}" dt="2022-09-06T10:06:07.823" v="7369" actId="1076"/>
          <ac:picMkLst>
            <pc:docMk/>
            <pc:sldMk cId="3929134528" sldId="257"/>
            <ac:picMk id="6" creationId="{040BB929-FE95-40A2-EFF7-76C3888D9FC1}"/>
          </ac:picMkLst>
        </pc:picChg>
        <pc:picChg chg="add del mod">
          <ac:chgData name="Tomas Yngström" userId="81ebcc68-eb27-407a-b22a-202a69fbfc50" providerId="ADAL" clId="{9AAE0F35-50D7-4B93-A69A-691F687884BC}" dt="2022-07-27T08:38:22.357" v="3187"/>
          <ac:picMkLst>
            <pc:docMk/>
            <pc:sldMk cId="3929134528" sldId="257"/>
            <ac:picMk id="11" creationId="{506C13B6-3EAC-4A7C-D886-264A326EB6A6}"/>
          </ac:picMkLst>
        </pc:picChg>
        <pc:picChg chg="add del mod">
          <ac:chgData name="Tomas Yngström" userId="81ebcc68-eb27-407a-b22a-202a69fbfc50" providerId="ADAL" clId="{9AAE0F35-50D7-4B93-A69A-691F687884BC}" dt="2022-09-05T07:40:30.362" v="5654" actId="478"/>
          <ac:picMkLst>
            <pc:docMk/>
            <pc:sldMk cId="3929134528" sldId="257"/>
            <ac:picMk id="13" creationId="{AFF498DC-BDB1-700A-AB3A-7D77ADA3CE02}"/>
          </ac:picMkLst>
        </pc:picChg>
      </pc:sldChg>
      <pc:sldChg chg="modSp mod modNotesTx">
        <pc:chgData name="Tomas Yngström" userId="81ebcc68-eb27-407a-b22a-202a69fbfc50" providerId="ADAL" clId="{9AAE0F35-50D7-4B93-A69A-691F687884BC}" dt="2022-08-03T06:21:52.481" v="5449" actId="20577"/>
        <pc:sldMkLst>
          <pc:docMk/>
          <pc:sldMk cId="1263696904" sldId="260"/>
        </pc:sldMkLst>
        <pc:spChg chg="mod">
          <ac:chgData name="Tomas Yngström" userId="81ebcc68-eb27-407a-b22a-202a69fbfc50" providerId="ADAL" clId="{9AAE0F35-50D7-4B93-A69A-691F687884BC}" dt="2022-07-27T09:27:23.948" v="3373" actId="14100"/>
          <ac:spMkLst>
            <pc:docMk/>
            <pc:sldMk cId="1263696904" sldId="260"/>
            <ac:spMk id="2" creationId="{1A474CCC-9609-48C0-8EF1-204E628D7F1B}"/>
          </ac:spMkLst>
        </pc:spChg>
        <pc:spChg chg="mod">
          <ac:chgData name="Tomas Yngström" userId="81ebcc68-eb27-407a-b22a-202a69fbfc50" providerId="ADAL" clId="{9AAE0F35-50D7-4B93-A69A-691F687884BC}" dt="2022-08-03T06:21:52.481" v="5449" actId="20577"/>
          <ac:spMkLst>
            <pc:docMk/>
            <pc:sldMk cId="1263696904" sldId="260"/>
            <ac:spMk id="3" creationId="{660A07CB-B5B1-44B1-B2E8-8FA2968C0A8B}"/>
          </ac:spMkLst>
        </pc:spChg>
      </pc:sldChg>
      <pc:sldChg chg="addSp delSp modSp add del mod ord modAnim modNotesTx">
        <pc:chgData name="Tomas Yngström" userId="81ebcc68-eb27-407a-b22a-202a69fbfc50" providerId="ADAL" clId="{9AAE0F35-50D7-4B93-A69A-691F687884BC}" dt="2022-09-05T08:33:00.649" v="6374" actId="47"/>
        <pc:sldMkLst>
          <pc:docMk/>
          <pc:sldMk cId="2157603480" sldId="262"/>
        </pc:sldMkLst>
        <pc:spChg chg="mod">
          <ac:chgData name="Tomas Yngström" userId="81ebcc68-eb27-407a-b22a-202a69fbfc50" providerId="ADAL" clId="{9AAE0F35-50D7-4B93-A69A-691F687884BC}" dt="2022-07-27T08:50:30.886" v="3304" actId="14100"/>
          <ac:spMkLst>
            <pc:docMk/>
            <pc:sldMk cId="2157603480" sldId="262"/>
            <ac:spMk id="2" creationId="{6BB6FD7A-3659-426F-A4C6-6EFE9895D624}"/>
          </ac:spMkLst>
        </pc:spChg>
        <pc:spChg chg="del mod">
          <ac:chgData name="Tomas Yngström" userId="81ebcc68-eb27-407a-b22a-202a69fbfc50" providerId="ADAL" clId="{9AAE0F35-50D7-4B93-A69A-691F687884BC}" dt="2022-07-27T07:03:56.880" v="1684" actId="478"/>
          <ac:spMkLst>
            <pc:docMk/>
            <pc:sldMk cId="2157603480" sldId="262"/>
            <ac:spMk id="3" creationId="{C1926B49-FC2C-4B5A-8070-7AADF5A30B96}"/>
          </ac:spMkLst>
        </pc:spChg>
        <pc:spChg chg="add">
          <ac:chgData name="Tomas Yngström" userId="81ebcc68-eb27-407a-b22a-202a69fbfc50" providerId="ADAL" clId="{9AAE0F35-50D7-4B93-A69A-691F687884BC}" dt="2022-09-05T08:29:42.892" v="6253" actId="22"/>
          <ac:spMkLst>
            <pc:docMk/>
            <pc:sldMk cId="2157603480" sldId="262"/>
            <ac:spMk id="4" creationId="{E8C538FA-9D25-77AE-56A8-E64F1E864B1F}"/>
          </ac:spMkLst>
        </pc:spChg>
        <pc:spChg chg="add mod">
          <ac:chgData name="Tomas Yngström" userId="81ebcc68-eb27-407a-b22a-202a69fbfc50" providerId="ADAL" clId="{9AAE0F35-50D7-4B93-A69A-691F687884BC}" dt="2022-09-05T08:29:42.897" v="6254" actId="6549"/>
          <ac:spMkLst>
            <pc:docMk/>
            <pc:sldMk cId="2157603480" sldId="262"/>
            <ac:spMk id="5" creationId="{50EA33A0-CF69-C1A0-DFA9-B0A2C479AD9D}"/>
          </ac:spMkLst>
        </pc:spChg>
        <pc:picChg chg="add mod modCrop">
          <ac:chgData name="Tomas Yngström" userId="81ebcc68-eb27-407a-b22a-202a69fbfc50" providerId="ADAL" clId="{9AAE0F35-50D7-4B93-A69A-691F687884BC}" dt="2022-07-27T08:39:57.629" v="3191" actId="1440"/>
          <ac:picMkLst>
            <pc:docMk/>
            <pc:sldMk cId="2157603480" sldId="262"/>
            <ac:picMk id="7" creationId="{26D8CF0B-FCBA-338C-D8F2-B42122574891}"/>
          </ac:picMkLst>
        </pc:picChg>
      </pc:sldChg>
      <pc:sldChg chg="addSp delSp modSp mod ord setBg delAnim modAnim setClrOvrMap">
        <pc:chgData name="Tomas Yngström" userId="81ebcc68-eb27-407a-b22a-202a69fbfc50" providerId="ADAL" clId="{9AAE0F35-50D7-4B93-A69A-691F687884BC}" dt="2022-09-08T11:10:36.786" v="7839" actId="478"/>
        <pc:sldMkLst>
          <pc:docMk/>
          <pc:sldMk cId="1932686469" sldId="265"/>
        </pc:sldMkLst>
        <pc:spChg chg="mod">
          <ac:chgData name="Tomas Yngström" userId="81ebcc68-eb27-407a-b22a-202a69fbfc50" providerId="ADAL" clId="{9AAE0F35-50D7-4B93-A69A-691F687884BC}" dt="2022-09-05T09:07:24.739" v="6755" actId="14100"/>
          <ac:spMkLst>
            <pc:docMk/>
            <pc:sldMk cId="1932686469" sldId="265"/>
            <ac:spMk id="2" creationId="{5415AEAE-0A9A-4B97-9800-42B769C36FCF}"/>
          </ac:spMkLst>
        </pc:spChg>
        <pc:spChg chg="add del mod">
          <ac:chgData name="Tomas Yngström" userId="81ebcc68-eb27-407a-b22a-202a69fbfc50" providerId="ADAL" clId="{9AAE0F35-50D7-4B93-A69A-691F687884BC}" dt="2022-09-05T09:07:28.486" v="6758" actId="1076"/>
          <ac:spMkLst>
            <pc:docMk/>
            <pc:sldMk cId="1932686469" sldId="265"/>
            <ac:spMk id="3" creationId="{D30B4B05-D830-44F4-BF2B-CD05C64C9022}"/>
          </ac:spMkLst>
        </pc:spChg>
        <pc:spChg chg="add del mod">
          <ac:chgData name="Tomas Yngström" userId="81ebcc68-eb27-407a-b22a-202a69fbfc50" providerId="ADAL" clId="{9AAE0F35-50D7-4B93-A69A-691F687884BC}" dt="2022-07-13T07:41:06.063" v="199" actId="478"/>
          <ac:spMkLst>
            <pc:docMk/>
            <pc:sldMk cId="1932686469" sldId="265"/>
            <ac:spMk id="5" creationId="{AD750056-D4D9-5033-7E67-6F781F9955E6}"/>
          </ac:spMkLst>
        </pc:spChg>
        <pc:spChg chg="add del mod">
          <ac:chgData name="Tomas Yngström" userId="81ebcc68-eb27-407a-b22a-202a69fbfc50" providerId="ADAL" clId="{9AAE0F35-50D7-4B93-A69A-691F687884BC}" dt="2022-09-05T09:05:45.853" v="6729" actId="12084"/>
          <ac:spMkLst>
            <pc:docMk/>
            <pc:sldMk cId="1932686469" sldId="265"/>
            <ac:spMk id="7" creationId="{6E083966-C8C7-322C-4B78-9EA1AA2109F7}"/>
          </ac:spMkLst>
        </pc:spChg>
        <pc:spChg chg="add mod">
          <ac:chgData name="Tomas Yngström" userId="81ebcc68-eb27-407a-b22a-202a69fbfc50" providerId="ADAL" clId="{9AAE0F35-50D7-4B93-A69A-691F687884BC}" dt="2022-09-06T06:54:10.887" v="7056" actId="207"/>
          <ac:spMkLst>
            <pc:docMk/>
            <pc:sldMk cId="1932686469" sldId="265"/>
            <ac:spMk id="9" creationId="{48887972-B7F5-66F6-09EA-36BB33223E43}"/>
          </ac:spMkLst>
        </pc:spChg>
        <pc:spChg chg="add">
          <ac:chgData name="Tomas Yngström" userId="81ebcc68-eb27-407a-b22a-202a69fbfc50" providerId="ADAL" clId="{9AAE0F35-50D7-4B93-A69A-691F687884BC}" dt="2022-07-27T09:38:16.330" v="3402" actId="26606"/>
          <ac:spMkLst>
            <pc:docMk/>
            <pc:sldMk cId="1932686469" sldId="265"/>
            <ac:spMk id="11" creationId="{C991AD47-9C99-472F-BDAA-21B183F33947}"/>
          </ac:spMkLst>
        </pc:spChg>
        <pc:spChg chg="add">
          <ac:chgData name="Tomas Yngström" userId="81ebcc68-eb27-407a-b22a-202a69fbfc50" providerId="ADAL" clId="{9AAE0F35-50D7-4B93-A69A-691F687884BC}" dt="2022-07-27T09:38:16.330" v="3402" actId="26606"/>
          <ac:spMkLst>
            <pc:docMk/>
            <pc:sldMk cId="1932686469" sldId="265"/>
            <ac:spMk id="13" creationId="{9E706731-3860-4E73-9335-A870F6741F0B}"/>
          </ac:spMkLst>
        </pc:spChg>
        <pc:spChg chg="add">
          <ac:chgData name="Tomas Yngström" userId="81ebcc68-eb27-407a-b22a-202a69fbfc50" providerId="ADAL" clId="{9AAE0F35-50D7-4B93-A69A-691F687884BC}" dt="2022-07-27T09:38:16.330" v="3402" actId="26606"/>
          <ac:spMkLst>
            <pc:docMk/>
            <pc:sldMk cId="1932686469" sldId="265"/>
            <ac:spMk id="15" creationId="{CD2ED21F-DC95-4AD1-8327-D561F5FCA3A6}"/>
          </ac:spMkLst>
        </pc:spChg>
        <pc:graphicFrameChg chg="add del mod">
          <ac:chgData name="Tomas Yngström" userId="81ebcc68-eb27-407a-b22a-202a69fbfc50" providerId="ADAL" clId="{9AAE0F35-50D7-4B93-A69A-691F687884BC}" dt="2022-09-08T11:10:36.786" v="7839" actId="478"/>
          <ac:graphicFrameMkLst>
            <pc:docMk/>
            <pc:sldMk cId="1932686469" sldId="265"/>
            <ac:graphicFrameMk id="8" creationId="{876B2916-4322-11B8-BE9A-3EDEA45DF2F1}"/>
          </ac:graphicFrameMkLst>
        </pc:graphicFrameChg>
        <pc:picChg chg="add mod">
          <ac:chgData name="Tomas Yngström" userId="81ebcc68-eb27-407a-b22a-202a69fbfc50" providerId="ADAL" clId="{9AAE0F35-50D7-4B93-A69A-691F687884BC}" dt="2022-09-06T06:55:16.649" v="7073" actId="1076"/>
          <ac:picMkLst>
            <pc:docMk/>
            <pc:sldMk cId="1932686469" sldId="265"/>
            <ac:picMk id="4" creationId="{1A2ABB72-BAC0-6660-C9CA-F974EAA49267}"/>
          </ac:picMkLst>
        </pc:picChg>
        <pc:picChg chg="add mod">
          <ac:chgData name="Tomas Yngström" userId="81ebcc68-eb27-407a-b22a-202a69fbfc50" providerId="ADAL" clId="{9AAE0F35-50D7-4B93-A69A-691F687884BC}" dt="2022-09-06T06:55:18.706" v="7074" actId="1076"/>
          <ac:picMkLst>
            <pc:docMk/>
            <pc:sldMk cId="1932686469" sldId="265"/>
            <ac:picMk id="5" creationId="{266E8181-FD8C-9C1A-2A03-A1B4C4D32718}"/>
          </ac:picMkLst>
        </pc:picChg>
        <pc:picChg chg="add mod">
          <ac:chgData name="Tomas Yngström" userId="81ebcc68-eb27-407a-b22a-202a69fbfc50" providerId="ADAL" clId="{9AAE0F35-50D7-4B93-A69A-691F687884BC}" dt="2022-07-27T09:43:13.076" v="3410" actId="14100"/>
          <ac:picMkLst>
            <pc:docMk/>
            <pc:sldMk cId="1932686469" sldId="265"/>
            <ac:picMk id="6" creationId="{61C6A245-D276-EC9D-9B90-ECA9B5B51CDB}"/>
          </ac:picMkLst>
        </pc:picChg>
        <pc:picChg chg="add del mod">
          <ac:chgData name="Tomas Yngström" userId="81ebcc68-eb27-407a-b22a-202a69fbfc50" providerId="ADAL" clId="{9AAE0F35-50D7-4B93-A69A-691F687884BC}" dt="2022-07-27T09:59:31.604" v="3541" actId="21"/>
          <ac:picMkLst>
            <pc:docMk/>
            <pc:sldMk cId="1932686469" sldId="265"/>
            <ac:picMk id="7" creationId="{5E5F4C96-F232-0FDE-1F9F-26D3D46C6E8A}"/>
          </ac:picMkLst>
        </pc:picChg>
        <pc:picChg chg="add del mod">
          <ac:chgData name="Tomas Yngström" userId="81ebcc68-eb27-407a-b22a-202a69fbfc50" providerId="ADAL" clId="{9AAE0F35-50D7-4B93-A69A-691F687884BC}" dt="2022-07-27T10:29:02.944" v="3603" actId="21"/>
          <ac:picMkLst>
            <pc:docMk/>
            <pc:sldMk cId="1932686469" sldId="265"/>
            <ac:picMk id="14" creationId="{7E5D6A22-781E-2784-FA75-C022E6493097}"/>
          </ac:picMkLst>
        </pc:picChg>
        <pc:picChg chg="add del">
          <ac:chgData name="Tomas Yngström" userId="81ebcc68-eb27-407a-b22a-202a69fbfc50" providerId="ADAL" clId="{9AAE0F35-50D7-4B93-A69A-691F687884BC}" dt="2022-07-27T10:27:03.456" v="3586" actId="478"/>
          <ac:picMkLst>
            <pc:docMk/>
            <pc:sldMk cId="1932686469" sldId="265"/>
            <ac:picMk id="1026" creationId="{C29C1B83-550E-AB41-4194-55A4EA119220}"/>
          </ac:picMkLst>
        </pc:picChg>
        <pc:picChg chg="add del mod">
          <ac:chgData name="Tomas Yngström" userId="81ebcc68-eb27-407a-b22a-202a69fbfc50" providerId="ADAL" clId="{9AAE0F35-50D7-4B93-A69A-691F687884BC}" dt="2022-07-27T10:27:24.988" v="3590" actId="478"/>
          <ac:picMkLst>
            <pc:docMk/>
            <pc:sldMk cId="1932686469" sldId="265"/>
            <ac:picMk id="1028" creationId="{58B8E098-82A6-A7C6-41A6-484CD0EE8CF6}"/>
          </ac:picMkLst>
        </pc:picChg>
      </pc:sldChg>
      <pc:sldChg chg="addSp delSp modSp mod ord setBg delAnim modAnim setClrOvrMap modNotesTx">
        <pc:chgData name="Tomas Yngström" userId="81ebcc68-eb27-407a-b22a-202a69fbfc50" providerId="ADAL" clId="{9AAE0F35-50D7-4B93-A69A-691F687884BC}" dt="2022-09-08T11:10:41.625" v="7840" actId="478"/>
        <pc:sldMkLst>
          <pc:docMk/>
          <pc:sldMk cId="2846352846" sldId="266"/>
        </pc:sldMkLst>
        <pc:spChg chg="mod">
          <ac:chgData name="Tomas Yngström" userId="81ebcc68-eb27-407a-b22a-202a69fbfc50" providerId="ADAL" clId="{9AAE0F35-50D7-4B93-A69A-691F687884BC}" dt="2022-09-05T09:08:08.749" v="6766" actId="14100"/>
          <ac:spMkLst>
            <pc:docMk/>
            <pc:sldMk cId="2846352846" sldId="266"/>
            <ac:spMk id="2" creationId="{466119E7-D866-4FF9-B147-5388A8D06DBC}"/>
          </ac:spMkLst>
        </pc:spChg>
        <pc:spChg chg="mod">
          <ac:chgData name="Tomas Yngström" userId="81ebcc68-eb27-407a-b22a-202a69fbfc50" providerId="ADAL" clId="{9AAE0F35-50D7-4B93-A69A-691F687884BC}" dt="2022-09-05T09:08:14.913" v="6768" actId="14100"/>
          <ac:spMkLst>
            <pc:docMk/>
            <pc:sldMk cId="2846352846" sldId="266"/>
            <ac:spMk id="3" creationId="{BC151B8D-AD95-4220-8F8D-D658742B1F9E}"/>
          </ac:spMkLst>
        </pc:spChg>
        <pc:spChg chg="del">
          <ac:chgData name="Tomas Yngström" userId="81ebcc68-eb27-407a-b22a-202a69fbfc50" providerId="ADAL" clId="{9AAE0F35-50D7-4B93-A69A-691F687884BC}" dt="2022-07-13T07:39:50.013" v="106" actId="478"/>
          <ac:spMkLst>
            <pc:docMk/>
            <pc:sldMk cId="2846352846" sldId="266"/>
            <ac:spMk id="4" creationId="{7075EABE-D7FD-4EC4-A4F0-E86A3966C897}"/>
          </ac:spMkLst>
        </pc:spChg>
        <pc:spChg chg="del">
          <ac:chgData name="Tomas Yngström" userId="81ebcc68-eb27-407a-b22a-202a69fbfc50" providerId="ADAL" clId="{9AAE0F35-50D7-4B93-A69A-691F687884BC}" dt="2022-07-13T07:39:43.712" v="104" actId="478"/>
          <ac:spMkLst>
            <pc:docMk/>
            <pc:sldMk cId="2846352846" sldId="266"/>
            <ac:spMk id="6" creationId="{CF8D6DEA-D69B-4EF6-8E5F-7F8951D318F2}"/>
          </ac:spMkLst>
        </pc:spChg>
        <pc:spChg chg="del">
          <ac:chgData name="Tomas Yngström" userId="81ebcc68-eb27-407a-b22a-202a69fbfc50" providerId="ADAL" clId="{9AAE0F35-50D7-4B93-A69A-691F687884BC}" dt="2022-07-13T07:39:42.089" v="103" actId="478"/>
          <ac:spMkLst>
            <pc:docMk/>
            <pc:sldMk cId="2846352846" sldId="266"/>
            <ac:spMk id="7" creationId="{8B22036F-30EB-4722-B300-0D87E8DE4975}"/>
          </ac:spMkLst>
        </pc:spChg>
        <pc:spChg chg="mod ord">
          <ac:chgData name="Tomas Yngström" userId="81ebcc68-eb27-407a-b22a-202a69fbfc50" providerId="ADAL" clId="{9AAE0F35-50D7-4B93-A69A-691F687884BC}" dt="2022-07-27T09:44:05.794" v="3415" actId="26606"/>
          <ac:spMkLst>
            <pc:docMk/>
            <pc:sldMk cId="2846352846" sldId="266"/>
            <ac:spMk id="8" creationId="{F9798BD2-7546-4E11-8947-536BF28CC858}"/>
          </ac:spMkLst>
        </pc:spChg>
        <pc:spChg chg="del mod">
          <ac:chgData name="Tomas Yngström" userId="81ebcc68-eb27-407a-b22a-202a69fbfc50" providerId="ADAL" clId="{9AAE0F35-50D7-4B93-A69A-691F687884BC}" dt="2022-07-13T07:39:31.604" v="93" actId="478"/>
          <ac:spMkLst>
            <pc:docMk/>
            <pc:sldMk cId="2846352846" sldId="266"/>
            <ac:spMk id="9" creationId="{57730BCC-C935-4CE1-A711-CC1F06E8588C}"/>
          </ac:spMkLst>
        </pc:spChg>
        <pc:spChg chg="del">
          <ac:chgData name="Tomas Yngström" userId="81ebcc68-eb27-407a-b22a-202a69fbfc50" providerId="ADAL" clId="{9AAE0F35-50D7-4B93-A69A-691F687884BC}" dt="2022-07-13T07:39:47.226" v="105" actId="478"/>
          <ac:spMkLst>
            <pc:docMk/>
            <pc:sldMk cId="2846352846" sldId="266"/>
            <ac:spMk id="10" creationId="{196B1980-B72E-4C20-9B8D-671632408477}"/>
          </ac:spMkLst>
        </pc:spChg>
        <pc:spChg chg="add mod">
          <ac:chgData name="Tomas Yngström" userId="81ebcc68-eb27-407a-b22a-202a69fbfc50" providerId="ADAL" clId="{9AAE0F35-50D7-4B93-A69A-691F687884BC}" dt="2022-09-05T09:08:16.387" v="6769"/>
          <ac:spMkLst>
            <pc:docMk/>
            <pc:sldMk cId="2846352846" sldId="266"/>
            <ac:spMk id="10" creationId="{363F9CB8-19FB-E04E-E2C7-E2D4D9B73E6E}"/>
          </ac:spMkLst>
        </pc:spChg>
        <pc:spChg chg="add mod">
          <ac:chgData name="Tomas Yngström" userId="81ebcc68-eb27-407a-b22a-202a69fbfc50" providerId="ADAL" clId="{9AAE0F35-50D7-4B93-A69A-691F687884BC}" dt="2022-09-06T05:03:04.034" v="6872" actId="6549"/>
          <ac:spMkLst>
            <pc:docMk/>
            <pc:sldMk cId="2846352846" sldId="266"/>
            <ac:spMk id="11" creationId="{EC9723C2-CA7B-235F-E7BE-BE2414D28D9A}"/>
          </ac:spMkLst>
        </pc:spChg>
        <pc:spChg chg="add mod">
          <ac:chgData name="Tomas Yngström" userId="81ebcc68-eb27-407a-b22a-202a69fbfc50" providerId="ADAL" clId="{9AAE0F35-50D7-4B93-A69A-691F687884BC}" dt="2022-09-06T06:54:56.518" v="7067"/>
          <ac:spMkLst>
            <pc:docMk/>
            <pc:sldMk cId="2846352846" sldId="266"/>
            <ac:spMk id="12" creationId="{E6496C61-B003-972F-1A71-DF038E2B11FA}"/>
          </ac:spMkLst>
        </pc:spChg>
        <pc:spChg chg="add">
          <ac:chgData name="Tomas Yngström" userId="81ebcc68-eb27-407a-b22a-202a69fbfc50" providerId="ADAL" clId="{9AAE0F35-50D7-4B93-A69A-691F687884BC}" dt="2022-07-27T09:44:05.794" v="3415" actId="26606"/>
          <ac:spMkLst>
            <pc:docMk/>
            <pc:sldMk cId="2846352846" sldId="266"/>
            <ac:spMk id="13" creationId="{C991AD47-9C99-472F-BDAA-21B183F33947}"/>
          </ac:spMkLst>
        </pc:spChg>
        <pc:spChg chg="add">
          <ac:chgData name="Tomas Yngström" userId="81ebcc68-eb27-407a-b22a-202a69fbfc50" providerId="ADAL" clId="{9AAE0F35-50D7-4B93-A69A-691F687884BC}" dt="2022-07-27T09:44:05.794" v="3415" actId="26606"/>
          <ac:spMkLst>
            <pc:docMk/>
            <pc:sldMk cId="2846352846" sldId="266"/>
            <ac:spMk id="15" creationId="{9E706731-3860-4E73-9335-A870F6741F0B}"/>
          </ac:spMkLst>
        </pc:spChg>
        <pc:spChg chg="add">
          <ac:chgData name="Tomas Yngström" userId="81ebcc68-eb27-407a-b22a-202a69fbfc50" providerId="ADAL" clId="{9AAE0F35-50D7-4B93-A69A-691F687884BC}" dt="2022-07-27T09:44:05.794" v="3415" actId="26606"/>
          <ac:spMkLst>
            <pc:docMk/>
            <pc:sldMk cId="2846352846" sldId="266"/>
            <ac:spMk id="17" creationId="{CD2ED21F-DC95-4AD1-8327-D561F5FCA3A6}"/>
          </ac:spMkLst>
        </pc:spChg>
        <pc:grpChg chg="add del mod">
          <ac:chgData name="Tomas Yngström" userId="81ebcc68-eb27-407a-b22a-202a69fbfc50" providerId="ADAL" clId="{9AAE0F35-50D7-4B93-A69A-691F687884BC}" dt="2022-09-06T05:03:10.378" v="6873" actId="478"/>
          <ac:grpSpMkLst>
            <pc:docMk/>
            <pc:sldMk cId="2846352846" sldId="266"/>
            <ac:grpSpMk id="4" creationId="{1BD70982-4A7D-2A38-D0B6-EABC20C0BE1B}"/>
          </ac:grpSpMkLst>
        </pc:grpChg>
        <pc:graphicFrameChg chg="add del mod">
          <ac:chgData name="Tomas Yngström" userId="81ebcc68-eb27-407a-b22a-202a69fbfc50" providerId="ADAL" clId="{9AAE0F35-50D7-4B93-A69A-691F687884BC}" dt="2022-09-08T11:10:41.625" v="7840" actId="478"/>
          <ac:graphicFrameMkLst>
            <pc:docMk/>
            <pc:sldMk cId="2846352846" sldId="266"/>
            <ac:graphicFrameMk id="9" creationId="{15397220-AAA8-3D5A-22F8-3224B76E0C3E}"/>
          </ac:graphicFrameMkLst>
        </pc:graphicFrameChg>
        <pc:picChg chg="add mod ord">
          <ac:chgData name="Tomas Yngström" userId="81ebcc68-eb27-407a-b22a-202a69fbfc50" providerId="ADAL" clId="{9AAE0F35-50D7-4B93-A69A-691F687884BC}" dt="2022-09-06T06:55:03.959" v="7069" actId="1076"/>
          <ac:picMkLst>
            <pc:docMk/>
            <pc:sldMk cId="2846352846" sldId="266"/>
            <ac:picMk id="5" creationId="{9FDFD03E-E3AE-755D-336B-FC3E916884A6}"/>
          </ac:picMkLst>
        </pc:picChg>
        <pc:picChg chg="add mod">
          <ac:chgData name="Tomas Yngström" userId="81ebcc68-eb27-407a-b22a-202a69fbfc50" providerId="ADAL" clId="{9AAE0F35-50D7-4B93-A69A-691F687884BC}" dt="2022-09-06T06:55:05.613" v="7070" actId="1076"/>
          <ac:picMkLst>
            <pc:docMk/>
            <pc:sldMk cId="2846352846" sldId="266"/>
            <ac:picMk id="6" creationId="{197DB3F3-3E86-44BD-7117-1C199B6152CF}"/>
          </ac:picMkLst>
        </pc:picChg>
        <pc:picChg chg="add mod">
          <ac:chgData name="Tomas Yngström" userId="81ebcc68-eb27-407a-b22a-202a69fbfc50" providerId="ADAL" clId="{9AAE0F35-50D7-4B93-A69A-691F687884BC}" dt="2022-09-06T06:55:02.484" v="7068" actId="1076"/>
          <ac:picMkLst>
            <pc:docMk/>
            <pc:sldMk cId="2846352846" sldId="266"/>
            <ac:picMk id="7" creationId="{37277FE9-511E-FDB8-A37F-BC7E2C8C0577}"/>
          </ac:picMkLst>
        </pc:picChg>
        <pc:picChg chg="add del mod modCrop">
          <ac:chgData name="Tomas Yngström" userId="81ebcc68-eb27-407a-b22a-202a69fbfc50" providerId="ADAL" clId="{9AAE0F35-50D7-4B93-A69A-691F687884BC}" dt="2022-09-05T07:40:35.659" v="5655" actId="478"/>
          <ac:picMkLst>
            <pc:docMk/>
            <pc:sldMk cId="2846352846" sldId="266"/>
            <ac:picMk id="9" creationId="{1239CADA-025C-6C75-768C-3B4660C30B94}"/>
          </ac:picMkLst>
        </pc:picChg>
      </pc:sldChg>
      <pc:sldChg chg="modSp del mod">
        <pc:chgData name="Tomas Yngström" userId="81ebcc68-eb27-407a-b22a-202a69fbfc50" providerId="ADAL" clId="{9AAE0F35-50D7-4B93-A69A-691F687884BC}" dt="2022-09-05T08:17:46.277" v="6035" actId="47"/>
        <pc:sldMkLst>
          <pc:docMk/>
          <pc:sldMk cId="1057038830" sldId="267"/>
        </pc:sldMkLst>
        <pc:spChg chg="mod">
          <ac:chgData name="Tomas Yngström" userId="81ebcc68-eb27-407a-b22a-202a69fbfc50" providerId="ADAL" clId="{9AAE0F35-50D7-4B93-A69A-691F687884BC}" dt="2022-07-27T08:50:08.655" v="3300" actId="14100"/>
          <ac:spMkLst>
            <pc:docMk/>
            <pc:sldMk cId="1057038830" sldId="267"/>
            <ac:spMk id="2" creationId="{5CA1D534-E2EC-48AA-A79B-25E3971409B5}"/>
          </ac:spMkLst>
        </pc:spChg>
        <pc:spChg chg="mod">
          <ac:chgData name="Tomas Yngström" userId="81ebcc68-eb27-407a-b22a-202a69fbfc50" providerId="ADAL" clId="{9AAE0F35-50D7-4B93-A69A-691F687884BC}" dt="2022-09-05T08:17:43.987" v="6034" actId="21"/>
          <ac:spMkLst>
            <pc:docMk/>
            <pc:sldMk cId="1057038830" sldId="267"/>
            <ac:spMk id="6" creationId="{A59D6D91-6AB6-433B-A23E-B5D9CEFBC023}"/>
          </ac:spMkLst>
        </pc:spChg>
      </pc:sldChg>
      <pc:sldChg chg="modSp mod modNotesTx">
        <pc:chgData name="Tomas Yngström" userId="81ebcc68-eb27-407a-b22a-202a69fbfc50" providerId="ADAL" clId="{9AAE0F35-50D7-4B93-A69A-691F687884BC}" dt="2022-09-05T09:00:02.202" v="6525" actId="6549"/>
        <pc:sldMkLst>
          <pc:docMk/>
          <pc:sldMk cId="961202196" sldId="268"/>
        </pc:sldMkLst>
        <pc:spChg chg="mod">
          <ac:chgData name="Tomas Yngström" userId="81ebcc68-eb27-407a-b22a-202a69fbfc50" providerId="ADAL" clId="{9AAE0F35-50D7-4B93-A69A-691F687884BC}" dt="2022-09-05T09:00:02.202" v="6525" actId="6549"/>
          <ac:spMkLst>
            <pc:docMk/>
            <pc:sldMk cId="961202196" sldId="268"/>
            <ac:spMk id="2" creationId="{F76D36D1-F524-4922-B289-496EDC09E4F3}"/>
          </ac:spMkLst>
        </pc:spChg>
        <pc:spChg chg="mod">
          <ac:chgData name="Tomas Yngström" userId="81ebcc68-eb27-407a-b22a-202a69fbfc50" providerId="ADAL" clId="{9AAE0F35-50D7-4B93-A69A-691F687884BC}" dt="2022-07-27T09:07:39.663" v="3308" actId="1076"/>
          <ac:spMkLst>
            <pc:docMk/>
            <pc:sldMk cId="961202196" sldId="268"/>
            <ac:spMk id="3" creationId="{4B9449F5-1F2A-4779-B5EE-5D5ED13E4652}"/>
          </ac:spMkLst>
        </pc:spChg>
      </pc:sldChg>
      <pc:sldChg chg="addSp delSp modSp new mod modNotesTx">
        <pc:chgData name="Tomas Yngström" userId="81ebcc68-eb27-407a-b22a-202a69fbfc50" providerId="ADAL" clId="{9AAE0F35-50D7-4B93-A69A-691F687884BC}" dt="2022-09-06T09:49:04.799" v="7272" actId="14100"/>
        <pc:sldMkLst>
          <pc:docMk/>
          <pc:sldMk cId="1265361857" sldId="269"/>
        </pc:sldMkLst>
        <pc:spChg chg="del">
          <ac:chgData name="Tomas Yngström" userId="81ebcc68-eb27-407a-b22a-202a69fbfc50" providerId="ADAL" clId="{9AAE0F35-50D7-4B93-A69A-691F687884BC}" dt="2022-07-13T08:53:58.962" v="812" actId="478"/>
          <ac:spMkLst>
            <pc:docMk/>
            <pc:sldMk cId="1265361857" sldId="269"/>
            <ac:spMk id="2" creationId="{8A4C5B05-9E94-C439-9B6F-1D8D74B4904E}"/>
          </ac:spMkLst>
        </pc:spChg>
        <pc:spChg chg="del">
          <ac:chgData name="Tomas Yngström" userId="81ebcc68-eb27-407a-b22a-202a69fbfc50" providerId="ADAL" clId="{9AAE0F35-50D7-4B93-A69A-691F687884BC}" dt="2022-07-13T08:54:01.038" v="813" actId="478"/>
          <ac:spMkLst>
            <pc:docMk/>
            <pc:sldMk cId="1265361857" sldId="269"/>
            <ac:spMk id="3" creationId="{A639418D-9BD7-FD89-45A0-15403F4EA87C}"/>
          </ac:spMkLst>
        </pc:spChg>
        <pc:spChg chg="add mod">
          <ac:chgData name="Tomas Yngström" userId="81ebcc68-eb27-407a-b22a-202a69fbfc50" providerId="ADAL" clId="{9AAE0F35-50D7-4B93-A69A-691F687884BC}" dt="2022-09-05T08:07:25.049" v="5837" actId="14100"/>
          <ac:spMkLst>
            <pc:docMk/>
            <pc:sldMk cId="1265361857" sldId="269"/>
            <ac:spMk id="8" creationId="{C1F005F3-F561-38D1-7FF7-781488A22158}"/>
          </ac:spMkLst>
        </pc:spChg>
        <pc:spChg chg="add mod">
          <ac:chgData name="Tomas Yngström" userId="81ebcc68-eb27-407a-b22a-202a69fbfc50" providerId="ADAL" clId="{9AAE0F35-50D7-4B93-A69A-691F687884BC}" dt="2022-09-05T08:07:48.900" v="5845" actId="1076"/>
          <ac:spMkLst>
            <pc:docMk/>
            <pc:sldMk cId="1265361857" sldId="269"/>
            <ac:spMk id="9" creationId="{3B7E7A48-3E61-08B7-4AFC-3DD73838EBA0}"/>
          </ac:spMkLst>
        </pc:spChg>
        <pc:picChg chg="add del mod">
          <ac:chgData name="Tomas Yngström" userId="81ebcc68-eb27-407a-b22a-202a69fbfc50" providerId="ADAL" clId="{9AAE0F35-50D7-4B93-A69A-691F687884BC}" dt="2022-09-05T07:40:20.607" v="5653" actId="478"/>
          <ac:picMkLst>
            <pc:docMk/>
            <pc:sldMk cId="1265361857" sldId="269"/>
            <ac:picMk id="2" creationId="{9726AF5B-30E8-0226-DFB3-058EC9BFBF32}"/>
          </ac:picMkLst>
        </pc:picChg>
        <pc:picChg chg="add del mod modCrop">
          <ac:chgData name="Tomas Yngström" userId="81ebcc68-eb27-407a-b22a-202a69fbfc50" providerId="ADAL" clId="{9AAE0F35-50D7-4B93-A69A-691F687884BC}" dt="2022-09-06T09:48:15.707" v="7261" actId="478"/>
          <ac:picMkLst>
            <pc:docMk/>
            <pc:sldMk cId="1265361857" sldId="269"/>
            <ac:picMk id="3" creationId="{4DAF9ADC-6BEE-874F-9D12-C7869EB94924}"/>
          </ac:picMkLst>
        </pc:picChg>
        <pc:picChg chg="add del mod modCrop">
          <ac:chgData name="Tomas Yngström" userId="81ebcc68-eb27-407a-b22a-202a69fbfc50" providerId="ADAL" clId="{9AAE0F35-50D7-4B93-A69A-691F687884BC}" dt="2022-09-05T07:57:01.293" v="5799" actId="478"/>
          <ac:picMkLst>
            <pc:docMk/>
            <pc:sldMk cId="1265361857" sldId="269"/>
            <ac:picMk id="4" creationId="{CF336D68-CB78-EA6E-626D-F5CA36D60EFE}"/>
          </ac:picMkLst>
        </pc:picChg>
        <pc:picChg chg="add del mod">
          <ac:chgData name="Tomas Yngström" userId="81ebcc68-eb27-407a-b22a-202a69fbfc50" providerId="ADAL" clId="{9AAE0F35-50D7-4B93-A69A-691F687884BC}" dt="2022-09-06T09:41:45.698" v="7259" actId="478"/>
          <ac:picMkLst>
            <pc:docMk/>
            <pc:sldMk cId="1265361857" sldId="269"/>
            <ac:picMk id="4" creationId="{D474E1C0-3AA6-B3AB-490B-A63CAEBEC20D}"/>
          </ac:picMkLst>
        </pc:picChg>
        <pc:picChg chg="add del mod">
          <ac:chgData name="Tomas Yngström" userId="81ebcc68-eb27-407a-b22a-202a69fbfc50" providerId="ADAL" clId="{9AAE0F35-50D7-4B93-A69A-691F687884BC}" dt="2022-09-05T07:54:59.750" v="5780" actId="478"/>
          <ac:picMkLst>
            <pc:docMk/>
            <pc:sldMk cId="1265361857" sldId="269"/>
            <ac:picMk id="5" creationId="{84A8C321-F908-8A7D-9B05-9F47091F5392}"/>
          </ac:picMkLst>
        </pc:picChg>
        <pc:picChg chg="add del mod">
          <ac:chgData name="Tomas Yngström" userId="81ebcc68-eb27-407a-b22a-202a69fbfc50" providerId="ADAL" clId="{9AAE0F35-50D7-4B93-A69A-691F687884BC}" dt="2022-09-05T07:39:49.567" v="5651" actId="21"/>
          <ac:picMkLst>
            <pc:docMk/>
            <pc:sldMk cId="1265361857" sldId="269"/>
            <ac:picMk id="6" creationId="{089086D2-BEFE-13BE-282A-BFB37891DE30}"/>
          </ac:picMkLst>
        </pc:picChg>
        <pc:picChg chg="add mod modCrop">
          <ac:chgData name="Tomas Yngström" userId="81ebcc68-eb27-407a-b22a-202a69fbfc50" providerId="ADAL" clId="{9AAE0F35-50D7-4B93-A69A-691F687884BC}" dt="2022-09-06T09:49:04.799" v="7272" actId="14100"/>
          <ac:picMkLst>
            <pc:docMk/>
            <pc:sldMk cId="1265361857" sldId="269"/>
            <ac:picMk id="6" creationId="{43392214-8736-AED9-0703-B380BF192A2D}"/>
          </ac:picMkLst>
        </pc:picChg>
        <pc:picChg chg="add del mod">
          <ac:chgData name="Tomas Yngström" userId="81ebcc68-eb27-407a-b22a-202a69fbfc50" providerId="ADAL" clId="{9AAE0F35-50D7-4B93-A69A-691F687884BC}" dt="2022-07-13T09:15:57.959" v="921" actId="478"/>
          <ac:picMkLst>
            <pc:docMk/>
            <pc:sldMk cId="1265361857" sldId="269"/>
            <ac:picMk id="7" creationId="{428CD8F4-08B5-167E-BE5C-E1ECF18CBA6D}"/>
          </ac:picMkLst>
        </pc:picChg>
        <pc:picChg chg="add mod">
          <ac:chgData name="Tomas Yngström" userId="81ebcc68-eb27-407a-b22a-202a69fbfc50" providerId="ADAL" clId="{9AAE0F35-50D7-4B93-A69A-691F687884BC}" dt="2022-09-05T08:07:56.483" v="5851" actId="1076"/>
          <ac:picMkLst>
            <pc:docMk/>
            <pc:sldMk cId="1265361857" sldId="269"/>
            <ac:picMk id="10" creationId="{95DDA750-4BA2-82CB-A06B-1DE50CC42E62}"/>
          </ac:picMkLst>
        </pc:picChg>
        <pc:picChg chg="add del mod">
          <ac:chgData name="Tomas Yngström" userId="81ebcc68-eb27-407a-b22a-202a69fbfc50" providerId="ADAL" clId="{9AAE0F35-50D7-4B93-A69A-691F687884BC}" dt="2022-09-05T07:54:57.841" v="5779" actId="478"/>
          <ac:picMkLst>
            <pc:docMk/>
            <pc:sldMk cId="1265361857" sldId="269"/>
            <ac:picMk id="11" creationId="{A55914A7-1F36-305A-9EC0-3AE42A359652}"/>
          </ac:picMkLst>
        </pc:picChg>
      </pc:sldChg>
      <pc:sldChg chg="addSp delSp modSp new del mod ord modNotesTx">
        <pc:chgData name="Tomas Yngström" userId="81ebcc68-eb27-407a-b22a-202a69fbfc50" providerId="ADAL" clId="{9AAE0F35-50D7-4B93-A69A-691F687884BC}" dt="2022-09-05T08:24:50.225" v="6163" actId="47"/>
        <pc:sldMkLst>
          <pc:docMk/>
          <pc:sldMk cId="102021318" sldId="270"/>
        </pc:sldMkLst>
        <pc:spChg chg="del">
          <ac:chgData name="Tomas Yngström" userId="81ebcc68-eb27-407a-b22a-202a69fbfc50" providerId="ADAL" clId="{9AAE0F35-50D7-4B93-A69A-691F687884BC}" dt="2022-07-13T09:10:04.486" v="870"/>
          <ac:spMkLst>
            <pc:docMk/>
            <pc:sldMk cId="102021318" sldId="270"/>
            <ac:spMk id="2" creationId="{1F12EFBD-D6FB-40D0-6AF1-3E23508A8C90}"/>
          </ac:spMkLst>
        </pc:spChg>
        <pc:spChg chg="mod">
          <ac:chgData name="Tomas Yngström" userId="81ebcc68-eb27-407a-b22a-202a69fbfc50" providerId="ADAL" clId="{9AAE0F35-50D7-4B93-A69A-691F687884BC}" dt="2022-09-05T08:16:20.096" v="6025"/>
          <ac:spMkLst>
            <pc:docMk/>
            <pc:sldMk cId="102021318" sldId="270"/>
            <ac:spMk id="3" creationId="{E6D7E76B-DD47-17CB-16AE-1DFCC38F5992}"/>
          </ac:spMkLst>
        </pc:spChg>
        <pc:spChg chg="add mod">
          <ac:chgData name="Tomas Yngström" userId="81ebcc68-eb27-407a-b22a-202a69fbfc50" providerId="ADAL" clId="{9AAE0F35-50D7-4B93-A69A-691F687884BC}" dt="2022-07-27T08:47:37.262" v="3284" actId="14100"/>
          <ac:spMkLst>
            <pc:docMk/>
            <pc:sldMk cId="102021318" sldId="270"/>
            <ac:spMk id="4" creationId="{698A512D-77AD-8A1F-3A97-B252EF72D09B}"/>
          </ac:spMkLst>
        </pc:spChg>
        <pc:picChg chg="add mod">
          <ac:chgData name="Tomas Yngström" userId="81ebcc68-eb27-407a-b22a-202a69fbfc50" providerId="ADAL" clId="{9AAE0F35-50D7-4B93-A69A-691F687884BC}" dt="2022-07-27T08:39:51.340" v="3190" actId="1440"/>
          <ac:picMkLst>
            <pc:docMk/>
            <pc:sldMk cId="102021318" sldId="270"/>
            <ac:picMk id="5" creationId="{17824140-8CD4-2B06-A799-4D64EF180453}"/>
          </ac:picMkLst>
        </pc:picChg>
      </pc:sldChg>
      <pc:sldChg chg="new del">
        <pc:chgData name="Tomas Yngström" userId="81ebcc68-eb27-407a-b22a-202a69fbfc50" providerId="ADAL" clId="{9AAE0F35-50D7-4B93-A69A-691F687884BC}" dt="2022-07-13T09:21:44.907" v="963" actId="2696"/>
        <pc:sldMkLst>
          <pc:docMk/>
          <pc:sldMk cId="1523031064" sldId="271"/>
        </pc:sldMkLst>
      </pc:sldChg>
      <pc:sldChg chg="addSp delSp modSp add mod modNotesTx">
        <pc:chgData name="Tomas Yngström" userId="81ebcc68-eb27-407a-b22a-202a69fbfc50" providerId="ADAL" clId="{9AAE0F35-50D7-4B93-A69A-691F687884BC}" dt="2022-09-06T10:23:14.002" v="7502" actId="1076"/>
        <pc:sldMkLst>
          <pc:docMk/>
          <pc:sldMk cId="2717476484" sldId="271"/>
        </pc:sldMkLst>
        <pc:spChg chg="mod">
          <ac:chgData name="Tomas Yngström" userId="81ebcc68-eb27-407a-b22a-202a69fbfc50" providerId="ADAL" clId="{9AAE0F35-50D7-4B93-A69A-691F687884BC}" dt="2022-07-27T10:47:51.690" v="4068" actId="20577"/>
          <ac:spMkLst>
            <pc:docMk/>
            <pc:sldMk cId="2717476484" sldId="271"/>
            <ac:spMk id="2" creationId="{6BB6FD7A-3659-426F-A4C6-6EFE9895D624}"/>
          </ac:spMkLst>
        </pc:spChg>
        <pc:spChg chg="mod">
          <ac:chgData name="Tomas Yngström" userId="81ebcc68-eb27-407a-b22a-202a69fbfc50" providerId="ADAL" clId="{9AAE0F35-50D7-4B93-A69A-691F687884BC}" dt="2022-07-27T10:48:30.463" v="4076" actId="1076"/>
          <ac:spMkLst>
            <pc:docMk/>
            <pc:sldMk cId="2717476484" sldId="271"/>
            <ac:spMk id="3" creationId="{C1926B49-FC2C-4B5A-8070-7AADF5A30B96}"/>
          </ac:spMkLst>
        </pc:spChg>
        <pc:spChg chg="add mod">
          <ac:chgData name="Tomas Yngström" userId="81ebcc68-eb27-407a-b22a-202a69fbfc50" providerId="ADAL" clId="{9AAE0F35-50D7-4B93-A69A-691F687884BC}" dt="2022-07-27T10:48:16.108" v="4074" actId="1076"/>
          <ac:spMkLst>
            <pc:docMk/>
            <pc:sldMk cId="2717476484" sldId="271"/>
            <ac:spMk id="8" creationId="{5042A7D8-4DED-6EC4-8341-3CA8E3ECC19E}"/>
          </ac:spMkLst>
        </pc:spChg>
        <pc:spChg chg="add mod">
          <ac:chgData name="Tomas Yngström" userId="81ebcc68-eb27-407a-b22a-202a69fbfc50" providerId="ADAL" clId="{9AAE0F35-50D7-4B93-A69A-691F687884BC}" dt="2022-07-27T10:47:59.334" v="4069" actId="1076"/>
          <ac:spMkLst>
            <pc:docMk/>
            <pc:sldMk cId="2717476484" sldId="271"/>
            <ac:spMk id="11" creationId="{5066D466-D5D6-DAFC-4B5A-12366CFC5911}"/>
          </ac:spMkLst>
        </pc:spChg>
        <pc:picChg chg="add del mod">
          <ac:chgData name="Tomas Yngström" userId="81ebcc68-eb27-407a-b22a-202a69fbfc50" providerId="ADAL" clId="{9AAE0F35-50D7-4B93-A69A-691F687884BC}" dt="2022-09-05T07:53:28.640" v="5774" actId="478"/>
          <ac:picMkLst>
            <pc:docMk/>
            <pc:sldMk cId="2717476484" sldId="271"/>
            <ac:picMk id="4" creationId="{29035AA5-CE0F-83C8-6B4E-2F6342578815}"/>
          </ac:picMkLst>
        </pc:picChg>
        <pc:picChg chg="add mod">
          <ac:chgData name="Tomas Yngström" userId="81ebcc68-eb27-407a-b22a-202a69fbfc50" providerId="ADAL" clId="{9AAE0F35-50D7-4B93-A69A-691F687884BC}" dt="2022-09-06T10:23:14.002" v="7502" actId="1076"/>
          <ac:picMkLst>
            <pc:docMk/>
            <pc:sldMk cId="2717476484" sldId="271"/>
            <ac:picMk id="5" creationId="{29090D37-7690-A079-A093-98E804B6457F}"/>
          </ac:picMkLst>
        </pc:picChg>
        <pc:picChg chg="add mod">
          <ac:chgData name="Tomas Yngström" userId="81ebcc68-eb27-407a-b22a-202a69fbfc50" providerId="ADAL" clId="{9AAE0F35-50D7-4B93-A69A-691F687884BC}" dt="2022-07-27T10:48:19.550" v="4075" actId="1076"/>
          <ac:picMkLst>
            <pc:docMk/>
            <pc:sldMk cId="2717476484" sldId="271"/>
            <ac:picMk id="6" creationId="{70300CFA-CEEC-F35A-CADD-8A01479E097E}"/>
          </ac:picMkLst>
        </pc:picChg>
        <pc:picChg chg="add del mod">
          <ac:chgData name="Tomas Yngström" userId="81ebcc68-eb27-407a-b22a-202a69fbfc50" providerId="ADAL" clId="{9AAE0F35-50D7-4B93-A69A-691F687884BC}" dt="2022-09-06T10:22:37.917" v="7499" actId="478"/>
          <ac:picMkLst>
            <pc:docMk/>
            <pc:sldMk cId="2717476484" sldId="271"/>
            <ac:picMk id="7" creationId="{D9FBA769-5A20-211C-DAC0-54690F019280}"/>
          </ac:picMkLst>
        </pc:picChg>
        <pc:picChg chg="add mod modCrop">
          <ac:chgData name="Tomas Yngström" userId="81ebcc68-eb27-407a-b22a-202a69fbfc50" providerId="ADAL" clId="{9AAE0F35-50D7-4B93-A69A-691F687884BC}" dt="2022-07-27T10:47:15.842" v="4042" actId="1076"/>
          <ac:picMkLst>
            <pc:docMk/>
            <pc:sldMk cId="2717476484" sldId="271"/>
            <ac:picMk id="10" creationId="{0804BBE2-D6A6-9819-961E-23D30C516988}"/>
          </ac:picMkLst>
        </pc:picChg>
        <pc:picChg chg="add del mod">
          <ac:chgData name="Tomas Yngström" userId="81ebcc68-eb27-407a-b22a-202a69fbfc50" providerId="ADAL" clId="{9AAE0F35-50D7-4B93-A69A-691F687884BC}" dt="2022-07-27T10:46:59.451" v="4038" actId="21"/>
          <ac:picMkLst>
            <pc:docMk/>
            <pc:sldMk cId="2717476484" sldId="271"/>
            <ac:picMk id="12" creationId="{8922DEB2-BC18-B751-AE76-CC14E01697CE}"/>
          </ac:picMkLst>
        </pc:picChg>
      </pc:sldChg>
      <pc:sldChg chg="addSp delSp modSp add mod modNotesTx">
        <pc:chgData name="Tomas Yngström" userId="81ebcc68-eb27-407a-b22a-202a69fbfc50" providerId="ADAL" clId="{9AAE0F35-50D7-4B93-A69A-691F687884BC}" dt="2022-09-06T10:25:19.713" v="7544" actId="1076"/>
        <pc:sldMkLst>
          <pc:docMk/>
          <pc:sldMk cId="2793022457" sldId="272"/>
        </pc:sldMkLst>
        <pc:spChg chg="mod">
          <ac:chgData name="Tomas Yngström" userId="81ebcc68-eb27-407a-b22a-202a69fbfc50" providerId="ADAL" clId="{9AAE0F35-50D7-4B93-A69A-691F687884BC}" dt="2022-08-03T06:54:44.381" v="5452" actId="20577"/>
          <ac:spMkLst>
            <pc:docMk/>
            <pc:sldMk cId="2793022457" sldId="272"/>
            <ac:spMk id="2" creationId="{6BB6FD7A-3659-426F-A4C6-6EFE9895D624}"/>
          </ac:spMkLst>
        </pc:spChg>
        <pc:spChg chg="mod">
          <ac:chgData name="Tomas Yngström" userId="81ebcc68-eb27-407a-b22a-202a69fbfc50" providerId="ADAL" clId="{9AAE0F35-50D7-4B93-A69A-691F687884BC}" dt="2022-09-06T10:25:19.713" v="7544" actId="1076"/>
          <ac:spMkLst>
            <pc:docMk/>
            <pc:sldMk cId="2793022457" sldId="272"/>
            <ac:spMk id="3" creationId="{C1926B49-FC2C-4B5A-8070-7AADF5A30B96}"/>
          </ac:spMkLst>
        </pc:spChg>
        <pc:picChg chg="add mod">
          <ac:chgData name="Tomas Yngström" userId="81ebcc68-eb27-407a-b22a-202a69fbfc50" providerId="ADAL" clId="{9AAE0F35-50D7-4B93-A69A-691F687884BC}" dt="2022-09-06T10:24:20.365" v="7510" actId="1076"/>
          <ac:picMkLst>
            <pc:docMk/>
            <pc:sldMk cId="2793022457" sldId="272"/>
            <ac:picMk id="5" creationId="{8CCCF74D-B1F0-657D-6DC2-67CBBE74E456}"/>
          </ac:picMkLst>
        </pc:picChg>
        <pc:picChg chg="add mod">
          <ac:chgData name="Tomas Yngström" userId="81ebcc68-eb27-407a-b22a-202a69fbfc50" providerId="ADAL" clId="{9AAE0F35-50D7-4B93-A69A-691F687884BC}" dt="2022-09-06T10:25:10.973" v="7543" actId="1076"/>
          <ac:picMkLst>
            <pc:docMk/>
            <pc:sldMk cId="2793022457" sldId="272"/>
            <ac:picMk id="7" creationId="{A1DDF01F-F47F-B1EB-A117-53920FA0FF61}"/>
          </ac:picMkLst>
        </pc:picChg>
        <pc:picChg chg="add del mod">
          <ac:chgData name="Tomas Yngström" userId="81ebcc68-eb27-407a-b22a-202a69fbfc50" providerId="ADAL" clId="{9AAE0F35-50D7-4B93-A69A-691F687884BC}" dt="2022-07-13T09:35:24.091" v="1241" actId="478"/>
          <ac:picMkLst>
            <pc:docMk/>
            <pc:sldMk cId="2793022457" sldId="272"/>
            <ac:picMk id="9" creationId="{BD236237-1EBC-684D-5D64-5E56437C3FAE}"/>
          </ac:picMkLst>
        </pc:picChg>
      </pc:sldChg>
      <pc:sldChg chg="addSp delSp modSp add mod ord setBg modAnim modNotesTx">
        <pc:chgData name="Tomas Yngström" userId="81ebcc68-eb27-407a-b22a-202a69fbfc50" providerId="ADAL" clId="{9AAE0F35-50D7-4B93-A69A-691F687884BC}" dt="2022-09-07T10:36:09.122" v="7828" actId="1076"/>
        <pc:sldMkLst>
          <pc:docMk/>
          <pc:sldMk cId="2881771037" sldId="273"/>
        </pc:sldMkLst>
        <pc:spChg chg="add mod">
          <ac:chgData name="Tomas Yngström" userId="81ebcc68-eb27-407a-b22a-202a69fbfc50" providerId="ADAL" clId="{9AAE0F35-50D7-4B93-A69A-691F687884BC}" dt="2022-09-07T10:36:09.122" v="7828" actId="1076"/>
          <ac:spMkLst>
            <pc:docMk/>
            <pc:sldMk cId="2881771037" sldId="273"/>
            <ac:spMk id="2" creationId="{9369C58E-E4D4-A0FC-DFBB-AA8957D47432}"/>
          </ac:spMkLst>
        </pc:spChg>
        <pc:spChg chg="mod ord">
          <ac:chgData name="Tomas Yngström" userId="81ebcc68-eb27-407a-b22a-202a69fbfc50" providerId="ADAL" clId="{9AAE0F35-50D7-4B93-A69A-691F687884BC}" dt="2022-09-07T10:36:09.122" v="7828" actId="1076"/>
          <ac:spMkLst>
            <pc:docMk/>
            <pc:sldMk cId="2881771037" sldId="273"/>
            <ac:spMk id="3" creationId="{E6D7E76B-DD47-17CB-16AE-1DFCC38F5992}"/>
          </ac:spMkLst>
        </pc:spChg>
        <pc:spChg chg="mod">
          <ac:chgData name="Tomas Yngström" userId="81ebcc68-eb27-407a-b22a-202a69fbfc50" providerId="ADAL" clId="{9AAE0F35-50D7-4B93-A69A-691F687884BC}" dt="2022-09-05T08:09:49.772" v="5874" actId="20577"/>
          <ac:spMkLst>
            <pc:docMk/>
            <pc:sldMk cId="2881771037" sldId="273"/>
            <ac:spMk id="4" creationId="{698A512D-77AD-8A1F-3A97-B252EF72D09B}"/>
          </ac:spMkLst>
        </pc:spChg>
        <pc:spChg chg="add del mod">
          <ac:chgData name="Tomas Yngström" userId="81ebcc68-eb27-407a-b22a-202a69fbfc50" providerId="ADAL" clId="{9AAE0F35-50D7-4B93-A69A-691F687884BC}" dt="2022-09-07T10:35:58.594" v="7827" actId="1076"/>
          <ac:spMkLst>
            <pc:docMk/>
            <pc:sldMk cId="2881771037" sldId="273"/>
            <ac:spMk id="6" creationId="{412FD039-14AE-8141-E8E9-04E601A81F62}"/>
          </ac:spMkLst>
        </pc:spChg>
        <pc:spChg chg="add mod">
          <ac:chgData name="Tomas Yngström" userId="81ebcc68-eb27-407a-b22a-202a69fbfc50" providerId="ADAL" clId="{9AAE0F35-50D7-4B93-A69A-691F687884BC}" dt="2022-09-07T10:36:09.122" v="7828" actId="1076"/>
          <ac:spMkLst>
            <pc:docMk/>
            <pc:sldMk cId="2881771037" sldId="273"/>
            <ac:spMk id="7" creationId="{CC9F6CAD-93DD-6A23-1F3C-98E43A4741C8}"/>
          </ac:spMkLst>
        </pc:spChg>
        <pc:spChg chg="add mod">
          <ac:chgData name="Tomas Yngström" userId="81ebcc68-eb27-407a-b22a-202a69fbfc50" providerId="ADAL" clId="{9AAE0F35-50D7-4B93-A69A-691F687884BC}" dt="2022-09-07T10:36:09.122" v="7828" actId="1076"/>
          <ac:spMkLst>
            <pc:docMk/>
            <pc:sldMk cId="2881771037" sldId="273"/>
            <ac:spMk id="8" creationId="{55108A3B-58D9-808E-80C2-37B675C62E8E}"/>
          </ac:spMkLst>
        </pc:spChg>
        <pc:spChg chg="add del">
          <ac:chgData name="Tomas Yngström" userId="81ebcc68-eb27-407a-b22a-202a69fbfc50" providerId="ADAL" clId="{9AAE0F35-50D7-4B93-A69A-691F687884BC}" dt="2022-07-27T07:43:52.600" v="1842" actId="26606"/>
          <ac:spMkLst>
            <pc:docMk/>
            <pc:sldMk cId="2881771037" sldId="273"/>
            <ac:spMk id="9" creationId="{907EF6B7-1338-4443-8C46-6A318D952DFD}"/>
          </ac:spMkLst>
        </pc:spChg>
        <pc:spChg chg="add del">
          <ac:chgData name="Tomas Yngström" userId="81ebcc68-eb27-407a-b22a-202a69fbfc50" providerId="ADAL" clId="{9AAE0F35-50D7-4B93-A69A-691F687884BC}" dt="2022-07-27T07:43:52.600" v="1842" actId="26606"/>
          <ac:spMkLst>
            <pc:docMk/>
            <pc:sldMk cId="2881771037" sldId="273"/>
            <ac:spMk id="11" creationId="{DAAE4CDD-124C-4DCF-9584-B6033B545DD5}"/>
          </ac:spMkLst>
        </pc:spChg>
        <pc:spChg chg="add mod">
          <ac:chgData name="Tomas Yngström" userId="81ebcc68-eb27-407a-b22a-202a69fbfc50" providerId="ADAL" clId="{9AAE0F35-50D7-4B93-A69A-691F687884BC}" dt="2022-09-07T10:35:53.835" v="7826" actId="1076"/>
          <ac:spMkLst>
            <pc:docMk/>
            <pc:sldMk cId="2881771037" sldId="273"/>
            <ac:spMk id="12" creationId="{10F6EBEA-7116-37D7-ECF6-0E7F3B60A6C1}"/>
          </ac:spMkLst>
        </pc:spChg>
        <pc:spChg chg="add del">
          <ac:chgData name="Tomas Yngström" userId="81ebcc68-eb27-407a-b22a-202a69fbfc50" providerId="ADAL" clId="{9AAE0F35-50D7-4B93-A69A-691F687884BC}" dt="2022-07-27T07:43:52.600" v="1842" actId="26606"/>
          <ac:spMkLst>
            <pc:docMk/>
            <pc:sldMk cId="2881771037" sldId="273"/>
            <ac:spMk id="13" creationId="{081E4A58-353D-44AE-B2FC-2A74E2E400F7}"/>
          </ac:spMkLst>
        </pc:spChg>
        <pc:picChg chg="add mod">
          <ac:chgData name="Tomas Yngström" userId="81ebcc68-eb27-407a-b22a-202a69fbfc50" providerId="ADAL" clId="{9AAE0F35-50D7-4B93-A69A-691F687884BC}" dt="2022-09-06T10:02:27.309" v="7337" actId="14100"/>
          <ac:picMkLst>
            <pc:docMk/>
            <pc:sldMk cId="2881771037" sldId="273"/>
            <ac:picMk id="9" creationId="{F32722E0-634A-5D80-EA0B-4EFAE1548856}"/>
          </ac:picMkLst>
        </pc:picChg>
        <pc:picChg chg="add mod modCrop">
          <ac:chgData name="Tomas Yngström" userId="81ebcc68-eb27-407a-b22a-202a69fbfc50" providerId="ADAL" clId="{9AAE0F35-50D7-4B93-A69A-691F687884BC}" dt="2022-09-06T10:03:09.296" v="7338" actId="1440"/>
          <ac:picMkLst>
            <pc:docMk/>
            <pc:sldMk cId="2881771037" sldId="273"/>
            <ac:picMk id="10" creationId="{010E4089-2B9C-D116-CE65-92024B76DFE7}"/>
          </ac:picMkLst>
        </pc:picChg>
      </pc:sldChg>
      <pc:sldChg chg="addSp delSp modSp new mod modNotesTx">
        <pc:chgData name="Tomas Yngström" userId="81ebcc68-eb27-407a-b22a-202a69fbfc50" providerId="ADAL" clId="{9AAE0F35-50D7-4B93-A69A-691F687884BC}" dt="2022-09-06T10:26:34.096" v="7615" actId="5793"/>
        <pc:sldMkLst>
          <pc:docMk/>
          <pc:sldMk cId="53832048" sldId="274"/>
        </pc:sldMkLst>
        <pc:spChg chg="del">
          <ac:chgData name="Tomas Yngström" userId="81ebcc68-eb27-407a-b22a-202a69fbfc50" providerId="ADAL" clId="{9AAE0F35-50D7-4B93-A69A-691F687884BC}" dt="2022-07-27T07:51:24.417" v="2508" actId="478"/>
          <ac:spMkLst>
            <pc:docMk/>
            <pc:sldMk cId="53832048" sldId="274"/>
            <ac:spMk id="2" creationId="{8CCE5FBC-08AC-3F62-7B7E-95219B0D052F}"/>
          </ac:spMkLst>
        </pc:spChg>
        <pc:spChg chg="del">
          <ac:chgData name="Tomas Yngström" userId="81ebcc68-eb27-407a-b22a-202a69fbfc50" providerId="ADAL" clId="{9AAE0F35-50D7-4B93-A69A-691F687884BC}" dt="2022-07-27T07:51:26.669" v="2509" actId="478"/>
          <ac:spMkLst>
            <pc:docMk/>
            <pc:sldMk cId="53832048" sldId="274"/>
            <ac:spMk id="3" creationId="{D38CB914-18AB-7E47-881D-C25B1E1447A0}"/>
          </ac:spMkLst>
        </pc:spChg>
        <pc:spChg chg="add mod">
          <ac:chgData name="Tomas Yngström" userId="81ebcc68-eb27-407a-b22a-202a69fbfc50" providerId="ADAL" clId="{9AAE0F35-50D7-4B93-A69A-691F687884BC}" dt="2022-09-06T09:39:59.972" v="7257" actId="1076"/>
          <ac:spMkLst>
            <pc:docMk/>
            <pc:sldMk cId="53832048" sldId="274"/>
            <ac:spMk id="8" creationId="{80EECEAE-6CE6-FD3D-2DA8-ED4960ACB4F6}"/>
          </ac:spMkLst>
        </pc:spChg>
        <pc:spChg chg="add mod">
          <ac:chgData name="Tomas Yngström" userId="81ebcc68-eb27-407a-b22a-202a69fbfc50" providerId="ADAL" clId="{9AAE0F35-50D7-4B93-A69A-691F687884BC}" dt="2022-09-05T07:50:23.448" v="5766" actId="1076"/>
          <ac:spMkLst>
            <pc:docMk/>
            <pc:sldMk cId="53832048" sldId="274"/>
            <ac:spMk id="9" creationId="{40D7B5B7-D040-37E8-B425-EC7B422EA0F1}"/>
          </ac:spMkLst>
        </pc:spChg>
        <pc:spChg chg="add mod">
          <ac:chgData name="Tomas Yngström" userId="81ebcc68-eb27-407a-b22a-202a69fbfc50" providerId="ADAL" clId="{9AAE0F35-50D7-4B93-A69A-691F687884BC}" dt="2022-09-06T09:39:26.120" v="7236" actId="14100"/>
          <ac:spMkLst>
            <pc:docMk/>
            <pc:sldMk cId="53832048" sldId="274"/>
            <ac:spMk id="10" creationId="{7AAA3B23-04CC-CA38-DC9D-40AF96F83C19}"/>
          </ac:spMkLst>
        </pc:spChg>
        <pc:picChg chg="add mod">
          <ac:chgData name="Tomas Yngström" userId="81ebcc68-eb27-407a-b22a-202a69fbfc50" providerId="ADAL" clId="{9AAE0F35-50D7-4B93-A69A-691F687884BC}" dt="2022-09-05T07:50:37.622" v="5773" actId="1076"/>
          <ac:picMkLst>
            <pc:docMk/>
            <pc:sldMk cId="53832048" sldId="274"/>
            <ac:picMk id="3" creationId="{5CA84566-BEE6-434C-7947-24F3D907B1E7}"/>
          </ac:picMkLst>
        </pc:picChg>
        <pc:picChg chg="add mod modCrop">
          <ac:chgData name="Tomas Yngström" userId="81ebcc68-eb27-407a-b22a-202a69fbfc50" providerId="ADAL" clId="{9AAE0F35-50D7-4B93-A69A-691F687884BC}" dt="2022-09-06T09:39:32.713" v="7237" actId="14100"/>
          <ac:picMkLst>
            <pc:docMk/>
            <pc:sldMk cId="53832048" sldId="274"/>
            <ac:picMk id="4" creationId="{8429C25D-9982-4CA8-3F58-562799CC979D}"/>
          </ac:picMkLst>
        </pc:picChg>
        <pc:picChg chg="add del mod modCrop">
          <ac:chgData name="Tomas Yngström" userId="81ebcc68-eb27-407a-b22a-202a69fbfc50" providerId="ADAL" clId="{9AAE0F35-50D7-4B93-A69A-691F687884BC}" dt="2022-09-05T07:48:46.169" v="5734" actId="478"/>
          <ac:picMkLst>
            <pc:docMk/>
            <pc:sldMk cId="53832048" sldId="274"/>
            <ac:picMk id="5" creationId="{0DF75E47-4660-D419-C9BF-FF15FD1A4D3C}"/>
          </ac:picMkLst>
        </pc:picChg>
        <pc:picChg chg="add del mod">
          <ac:chgData name="Tomas Yngström" userId="81ebcc68-eb27-407a-b22a-202a69fbfc50" providerId="ADAL" clId="{9AAE0F35-50D7-4B93-A69A-691F687884BC}" dt="2022-07-27T07:52:47.469" v="2527"/>
          <ac:picMkLst>
            <pc:docMk/>
            <pc:sldMk cId="53832048" sldId="274"/>
            <ac:picMk id="6" creationId="{5EFEB727-B06E-1001-2F43-DF8322CC7725}"/>
          </ac:picMkLst>
        </pc:picChg>
        <pc:picChg chg="add del mod">
          <ac:chgData name="Tomas Yngström" userId="81ebcc68-eb27-407a-b22a-202a69fbfc50" providerId="ADAL" clId="{9AAE0F35-50D7-4B93-A69A-691F687884BC}" dt="2022-09-06T09:38:28.887" v="7214" actId="478"/>
          <ac:picMkLst>
            <pc:docMk/>
            <pc:sldMk cId="53832048" sldId="274"/>
            <ac:picMk id="6" creationId="{6D2D8C94-16B6-35C0-0082-A08CE20BB4ED}"/>
          </ac:picMkLst>
        </pc:picChg>
        <pc:picChg chg="add del mod">
          <ac:chgData name="Tomas Yngström" userId="81ebcc68-eb27-407a-b22a-202a69fbfc50" providerId="ADAL" clId="{9AAE0F35-50D7-4B93-A69A-691F687884BC}" dt="2022-09-05T07:48:48.234" v="5735" actId="478"/>
          <ac:picMkLst>
            <pc:docMk/>
            <pc:sldMk cId="53832048" sldId="274"/>
            <ac:picMk id="7" creationId="{70A671E8-7D80-FB23-A4A3-0DE1188B4A3D}"/>
          </ac:picMkLst>
        </pc:picChg>
      </pc:sldChg>
      <pc:sldChg chg="delSp new del mod">
        <pc:chgData name="Tomas Yngström" userId="81ebcc68-eb27-407a-b22a-202a69fbfc50" providerId="ADAL" clId="{9AAE0F35-50D7-4B93-A69A-691F687884BC}" dt="2022-07-27T07:57:58.507" v="2656" actId="47"/>
        <pc:sldMkLst>
          <pc:docMk/>
          <pc:sldMk cId="2610742321" sldId="275"/>
        </pc:sldMkLst>
        <pc:spChg chg="del">
          <ac:chgData name="Tomas Yngström" userId="81ebcc68-eb27-407a-b22a-202a69fbfc50" providerId="ADAL" clId="{9AAE0F35-50D7-4B93-A69A-691F687884BC}" dt="2022-07-27T07:57:49.837" v="2654" actId="478"/>
          <ac:spMkLst>
            <pc:docMk/>
            <pc:sldMk cId="2610742321" sldId="275"/>
            <ac:spMk id="2" creationId="{C3F2459D-C467-30D0-616B-B5B8A182773D}"/>
          </ac:spMkLst>
        </pc:spChg>
        <pc:spChg chg="del">
          <ac:chgData name="Tomas Yngström" userId="81ebcc68-eb27-407a-b22a-202a69fbfc50" providerId="ADAL" clId="{9AAE0F35-50D7-4B93-A69A-691F687884BC}" dt="2022-07-27T07:57:54.694" v="2655" actId="478"/>
          <ac:spMkLst>
            <pc:docMk/>
            <pc:sldMk cId="2610742321" sldId="275"/>
            <ac:spMk id="3" creationId="{085AAE50-CBD5-9866-6273-5E3464CF99B7}"/>
          </ac:spMkLst>
        </pc:spChg>
      </pc:sldChg>
      <pc:sldChg chg="addSp delSp modSp new mod ord modNotesTx">
        <pc:chgData name="Tomas Yngström" userId="81ebcc68-eb27-407a-b22a-202a69fbfc50" providerId="ADAL" clId="{9AAE0F35-50D7-4B93-A69A-691F687884BC}" dt="2022-09-06T10:26:43.980" v="7624" actId="20577"/>
        <pc:sldMkLst>
          <pc:docMk/>
          <pc:sldMk cId="2795406749" sldId="275"/>
        </pc:sldMkLst>
        <pc:spChg chg="del">
          <ac:chgData name="Tomas Yngström" userId="81ebcc68-eb27-407a-b22a-202a69fbfc50" providerId="ADAL" clId="{9AAE0F35-50D7-4B93-A69A-691F687884BC}" dt="2022-07-27T08:13:11.560" v="2702" actId="478"/>
          <ac:spMkLst>
            <pc:docMk/>
            <pc:sldMk cId="2795406749" sldId="275"/>
            <ac:spMk id="2" creationId="{8882D959-6303-4EF2-5C94-6B50BB9E38D8}"/>
          </ac:spMkLst>
        </pc:spChg>
        <pc:spChg chg="del">
          <ac:chgData name="Tomas Yngström" userId="81ebcc68-eb27-407a-b22a-202a69fbfc50" providerId="ADAL" clId="{9AAE0F35-50D7-4B93-A69A-691F687884BC}" dt="2022-07-27T08:13:12.808" v="2703" actId="478"/>
          <ac:spMkLst>
            <pc:docMk/>
            <pc:sldMk cId="2795406749" sldId="275"/>
            <ac:spMk id="3" creationId="{A1E7E8D3-C54A-0E18-83E1-E70B04E956C6}"/>
          </ac:spMkLst>
        </pc:spChg>
        <pc:picChg chg="add mod">
          <ac:chgData name="Tomas Yngström" userId="81ebcc68-eb27-407a-b22a-202a69fbfc50" providerId="ADAL" clId="{9AAE0F35-50D7-4B93-A69A-691F687884BC}" dt="2022-09-06T10:03:44.506" v="7344" actId="1440"/>
          <ac:picMkLst>
            <pc:docMk/>
            <pc:sldMk cId="2795406749" sldId="275"/>
            <ac:picMk id="5" creationId="{75A4F25B-8E6E-D51D-CBEC-5E6E5507DCB4}"/>
          </ac:picMkLst>
        </pc:picChg>
        <pc:picChg chg="add mod modCrop">
          <ac:chgData name="Tomas Yngström" userId="81ebcc68-eb27-407a-b22a-202a69fbfc50" providerId="ADAL" clId="{9AAE0F35-50D7-4B93-A69A-691F687884BC}" dt="2022-09-06T10:03:45.923" v="7345" actId="1440"/>
          <ac:picMkLst>
            <pc:docMk/>
            <pc:sldMk cId="2795406749" sldId="275"/>
            <ac:picMk id="7" creationId="{C2BE39FC-72DA-D169-45F9-40F6AD019259}"/>
          </ac:picMkLst>
        </pc:picChg>
        <pc:picChg chg="add del mod modCrop">
          <ac:chgData name="Tomas Yngström" userId="81ebcc68-eb27-407a-b22a-202a69fbfc50" providerId="ADAL" clId="{9AAE0F35-50D7-4B93-A69A-691F687884BC}" dt="2022-07-27T08:29:14.487" v="3024" actId="21"/>
          <ac:picMkLst>
            <pc:docMk/>
            <pc:sldMk cId="2795406749" sldId="275"/>
            <ac:picMk id="9" creationId="{4F1A1252-88B1-3303-B640-9B0CEDAE17AC}"/>
          </ac:picMkLst>
        </pc:picChg>
        <pc:picChg chg="add mod modCrop">
          <ac:chgData name="Tomas Yngström" userId="81ebcc68-eb27-407a-b22a-202a69fbfc50" providerId="ADAL" clId="{9AAE0F35-50D7-4B93-A69A-691F687884BC}" dt="2022-09-06T10:03:47.803" v="7346" actId="1440"/>
          <ac:picMkLst>
            <pc:docMk/>
            <pc:sldMk cId="2795406749" sldId="275"/>
            <ac:picMk id="11" creationId="{85C82534-CAC1-0243-A07D-5F1E2A587518}"/>
          </ac:picMkLst>
        </pc:picChg>
      </pc:sldChg>
      <pc:sldChg chg="addSp delSp modSp new del mod ord modShow">
        <pc:chgData name="Tomas Yngström" userId="81ebcc68-eb27-407a-b22a-202a69fbfc50" providerId="ADAL" clId="{9AAE0F35-50D7-4B93-A69A-691F687884BC}" dt="2022-09-06T09:35:20.495" v="7206" actId="47"/>
        <pc:sldMkLst>
          <pc:docMk/>
          <pc:sldMk cId="1641428495" sldId="276"/>
        </pc:sldMkLst>
        <pc:spChg chg="del">
          <ac:chgData name="Tomas Yngström" userId="81ebcc68-eb27-407a-b22a-202a69fbfc50" providerId="ADAL" clId="{9AAE0F35-50D7-4B93-A69A-691F687884BC}" dt="2022-07-27T09:27:59.039" v="3380" actId="478"/>
          <ac:spMkLst>
            <pc:docMk/>
            <pc:sldMk cId="1641428495" sldId="276"/>
            <ac:spMk id="2" creationId="{1169593F-AAF9-1614-466C-DCC2CB3EBFF1}"/>
          </ac:spMkLst>
        </pc:spChg>
        <pc:spChg chg="add del mod">
          <ac:chgData name="Tomas Yngström" userId="81ebcc68-eb27-407a-b22a-202a69fbfc50" providerId="ADAL" clId="{9AAE0F35-50D7-4B93-A69A-691F687884BC}" dt="2022-08-01T09:12:30.495" v="5059" actId="478"/>
          <ac:spMkLst>
            <pc:docMk/>
            <pc:sldMk cId="1641428495" sldId="276"/>
            <ac:spMk id="2" creationId="{39151930-24E5-7645-7DB9-CCA75E2442CA}"/>
          </ac:spMkLst>
        </pc:spChg>
        <pc:spChg chg="del">
          <ac:chgData name="Tomas Yngström" userId="81ebcc68-eb27-407a-b22a-202a69fbfc50" providerId="ADAL" clId="{9AAE0F35-50D7-4B93-A69A-691F687884BC}" dt="2022-07-27T09:28:00.762" v="3381" actId="478"/>
          <ac:spMkLst>
            <pc:docMk/>
            <pc:sldMk cId="1641428495" sldId="276"/>
            <ac:spMk id="3" creationId="{97778FB6-A0A2-EB57-4C67-123EABBB65D5}"/>
          </ac:spMkLst>
        </pc:spChg>
        <pc:spChg chg="add mod">
          <ac:chgData name="Tomas Yngström" userId="81ebcc68-eb27-407a-b22a-202a69fbfc50" providerId="ADAL" clId="{9AAE0F35-50D7-4B93-A69A-691F687884BC}" dt="2022-09-06T06:52:44.665" v="7050"/>
          <ac:spMkLst>
            <pc:docMk/>
            <pc:sldMk cId="1641428495" sldId="276"/>
            <ac:spMk id="3" creationId="{AB262854-50B1-736C-BA9F-FC995D6CFF37}"/>
          </ac:spMkLst>
        </pc:spChg>
        <pc:spChg chg="add del mod">
          <ac:chgData name="Tomas Yngström" userId="81ebcc68-eb27-407a-b22a-202a69fbfc50" providerId="ADAL" clId="{9AAE0F35-50D7-4B93-A69A-691F687884BC}" dt="2022-08-01T09:12:29.735" v="5058" actId="478"/>
          <ac:spMkLst>
            <pc:docMk/>
            <pc:sldMk cId="1641428495" sldId="276"/>
            <ac:spMk id="3" creationId="{CA7C5D8E-76FD-49DD-3AC0-664D4CA7EC4E}"/>
          </ac:spMkLst>
        </pc:spChg>
        <pc:spChg chg="add mod">
          <ac:chgData name="Tomas Yngström" userId="81ebcc68-eb27-407a-b22a-202a69fbfc50" providerId="ADAL" clId="{9AAE0F35-50D7-4B93-A69A-691F687884BC}" dt="2022-09-05T09:09:16.996" v="6780"/>
          <ac:spMkLst>
            <pc:docMk/>
            <pc:sldMk cId="1641428495" sldId="276"/>
            <ac:spMk id="3" creationId="{F5A3488C-30DB-61C0-1B7E-82A10A0F8DF3}"/>
          </ac:spMkLst>
        </pc:spChg>
        <pc:spChg chg="add mod">
          <ac:chgData name="Tomas Yngström" userId="81ebcc68-eb27-407a-b22a-202a69fbfc50" providerId="ADAL" clId="{9AAE0F35-50D7-4B93-A69A-691F687884BC}" dt="2022-08-01T09:20:12.337" v="5320" actId="207"/>
          <ac:spMkLst>
            <pc:docMk/>
            <pc:sldMk cId="1641428495" sldId="276"/>
            <ac:spMk id="4" creationId="{FF092484-A2DF-0BAE-7D7E-21141A9959DF}"/>
          </ac:spMkLst>
        </pc:spChg>
        <pc:spChg chg="add mod">
          <ac:chgData name="Tomas Yngström" userId="81ebcc68-eb27-407a-b22a-202a69fbfc50" providerId="ADAL" clId="{9AAE0F35-50D7-4B93-A69A-691F687884BC}" dt="2022-09-06T07:03:50.713" v="7092" actId="20577"/>
          <ac:spMkLst>
            <pc:docMk/>
            <pc:sldMk cId="1641428495" sldId="276"/>
            <ac:spMk id="5" creationId="{9F1282D5-319A-DA53-16D9-17B83F706721}"/>
          </ac:spMkLst>
        </pc:spChg>
        <pc:spChg chg="add mod">
          <ac:chgData name="Tomas Yngström" userId="81ebcc68-eb27-407a-b22a-202a69fbfc50" providerId="ADAL" clId="{9AAE0F35-50D7-4B93-A69A-691F687884BC}" dt="2022-09-05T09:09:16.996" v="6780"/>
          <ac:spMkLst>
            <pc:docMk/>
            <pc:sldMk cId="1641428495" sldId="276"/>
            <ac:spMk id="6" creationId="{05DD7D48-4458-B64C-4A97-421B9BE1F3D8}"/>
          </ac:spMkLst>
        </pc:spChg>
        <pc:spChg chg="add mod">
          <ac:chgData name="Tomas Yngström" userId="81ebcc68-eb27-407a-b22a-202a69fbfc50" providerId="ADAL" clId="{9AAE0F35-50D7-4B93-A69A-691F687884BC}" dt="2022-09-06T06:52:44.665" v="7050"/>
          <ac:spMkLst>
            <pc:docMk/>
            <pc:sldMk cId="1641428495" sldId="276"/>
            <ac:spMk id="6" creationId="{6BB97CDB-0CD1-1A7B-85A2-99B1D5025177}"/>
          </ac:spMkLst>
        </pc:spChg>
        <pc:spChg chg="add mod">
          <ac:chgData name="Tomas Yngström" userId="81ebcc68-eb27-407a-b22a-202a69fbfc50" providerId="ADAL" clId="{9AAE0F35-50D7-4B93-A69A-691F687884BC}" dt="2022-09-05T09:09:23.426" v="6784"/>
          <ac:spMkLst>
            <pc:docMk/>
            <pc:sldMk cId="1641428495" sldId="276"/>
            <ac:spMk id="8" creationId="{43D944CE-7A0E-795C-97C3-B7EF9EC30693}"/>
          </ac:spMkLst>
        </pc:spChg>
        <pc:spChg chg="add mod">
          <ac:chgData name="Tomas Yngström" userId="81ebcc68-eb27-407a-b22a-202a69fbfc50" providerId="ADAL" clId="{9AAE0F35-50D7-4B93-A69A-691F687884BC}" dt="2022-09-05T09:09:23.426" v="6784"/>
          <ac:spMkLst>
            <pc:docMk/>
            <pc:sldMk cId="1641428495" sldId="276"/>
            <ac:spMk id="9" creationId="{BB4B52C9-6FD0-7801-F49C-B50434F9DC54}"/>
          </ac:spMkLst>
        </pc:spChg>
        <pc:spChg chg="add mod">
          <ac:chgData name="Tomas Yngström" userId="81ebcc68-eb27-407a-b22a-202a69fbfc50" providerId="ADAL" clId="{9AAE0F35-50D7-4B93-A69A-691F687884BC}" dt="2022-09-05T09:09:39.636" v="6787"/>
          <ac:spMkLst>
            <pc:docMk/>
            <pc:sldMk cId="1641428495" sldId="276"/>
            <ac:spMk id="11" creationId="{51CDA165-B712-B91B-0927-33261FC93967}"/>
          </ac:spMkLst>
        </pc:spChg>
        <pc:spChg chg="add mod">
          <ac:chgData name="Tomas Yngström" userId="81ebcc68-eb27-407a-b22a-202a69fbfc50" providerId="ADAL" clId="{9AAE0F35-50D7-4B93-A69A-691F687884BC}" dt="2022-09-05T09:09:39.636" v="6787"/>
          <ac:spMkLst>
            <pc:docMk/>
            <pc:sldMk cId="1641428495" sldId="276"/>
            <ac:spMk id="12" creationId="{5F229A4A-350A-8B67-E7DB-57B1AA95E726}"/>
          </ac:spMkLst>
        </pc:spChg>
        <pc:grpChg chg="add mod">
          <ac:chgData name="Tomas Yngström" userId="81ebcc68-eb27-407a-b22a-202a69fbfc50" providerId="ADAL" clId="{9AAE0F35-50D7-4B93-A69A-691F687884BC}" dt="2022-09-06T07:03:56.828" v="7093" actId="1076"/>
          <ac:grpSpMkLst>
            <pc:docMk/>
            <pc:sldMk cId="1641428495" sldId="276"/>
            <ac:grpSpMk id="2" creationId="{72326A69-8EA2-3F1E-6E24-452489C152C6}"/>
          </ac:grpSpMkLst>
        </pc:grpChg>
        <pc:grpChg chg="add mod">
          <ac:chgData name="Tomas Yngström" userId="81ebcc68-eb27-407a-b22a-202a69fbfc50" providerId="ADAL" clId="{9AAE0F35-50D7-4B93-A69A-691F687884BC}" dt="2022-09-05T09:09:16.996" v="6780"/>
          <ac:grpSpMkLst>
            <pc:docMk/>
            <pc:sldMk cId="1641428495" sldId="276"/>
            <ac:grpSpMk id="2" creationId="{CFE48206-C8C1-8FEA-E9D3-4EFEAB1E0FDC}"/>
          </ac:grpSpMkLst>
        </pc:grpChg>
        <pc:grpChg chg="add mod">
          <ac:chgData name="Tomas Yngström" userId="81ebcc68-eb27-407a-b22a-202a69fbfc50" providerId="ADAL" clId="{9AAE0F35-50D7-4B93-A69A-691F687884BC}" dt="2022-09-05T09:09:23.426" v="6784"/>
          <ac:grpSpMkLst>
            <pc:docMk/>
            <pc:sldMk cId="1641428495" sldId="276"/>
            <ac:grpSpMk id="7" creationId="{307F43EB-9FFC-702B-451F-DFD4A61A4160}"/>
          </ac:grpSpMkLst>
        </pc:grpChg>
        <pc:grpChg chg="add del mod">
          <ac:chgData name="Tomas Yngström" userId="81ebcc68-eb27-407a-b22a-202a69fbfc50" providerId="ADAL" clId="{9AAE0F35-50D7-4B93-A69A-691F687884BC}" dt="2022-09-06T06:52:42.626" v="7049" actId="478"/>
          <ac:grpSpMkLst>
            <pc:docMk/>
            <pc:sldMk cId="1641428495" sldId="276"/>
            <ac:grpSpMk id="10" creationId="{CEB31963-D8DF-0017-D63A-A4E33D6DB270}"/>
          </ac:grpSpMkLst>
        </pc:grpChg>
        <pc:picChg chg="del">
          <ac:chgData name="Tomas Yngström" userId="81ebcc68-eb27-407a-b22a-202a69fbfc50" providerId="ADAL" clId="{9AAE0F35-50D7-4B93-A69A-691F687884BC}" dt="2022-07-27T09:46:46.908" v="3445"/>
          <ac:picMkLst>
            <pc:docMk/>
            <pc:sldMk cId="1641428495" sldId="276"/>
            <ac:picMk id="6" creationId="{C24D3023-FCA5-9739-EFAB-A7083CCDF51F}"/>
          </ac:picMkLst>
        </pc:picChg>
        <pc:picChg chg="del">
          <ac:chgData name="Tomas Yngström" userId="81ebcc68-eb27-407a-b22a-202a69fbfc50" providerId="ADAL" clId="{9AAE0F35-50D7-4B93-A69A-691F687884BC}" dt="2022-07-27T09:46:46.908" v="3445"/>
          <ac:picMkLst>
            <pc:docMk/>
            <pc:sldMk cId="1641428495" sldId="276"/>
            <ac:picMk id="7" creationId="{34B1C719-2D3A-0E72-668E-A43784513480}"/>
          </ac:picMkLst>
        </pc:picChg>
      </pc:sldChg>
      <pc:sldChg chg="new del">
        <pc:chgData name="Tomas Yngström" userId="81ebcc68-eb27-407a-b22a-202a69fbfc50" providerId="ADAL" clId="{9AAE0F35-50D7-4B93-A69A-691F687884BC}" dt="2022-07-27T09:27:37.503" v="3377" actId="47"/>
        <pc:sldMkLst>
          <pc:docMk/>
          <pc:sldMk cId="2584007815" sldId="276"/>
        </pc:sldMkLst>
      </pc:sldChg>
      <pc:sldChg chg="addSp delSp modSp del mod modAnim">
        <pc:chgData name="Tomas Yngström" userId="81ebcc68-eb27-407a-b22a-202a69fbfc50" providerId="ADAL" clId="{9AAE0F35-50D7-4B93-A69A-691F687884BC}" dt="2022-09-06T10:19:33.734" v="7498" actId="207"/>
        <pc:sldMkLst>
          <pc:docMk/>
          <pc:sldMk cId="2958028482" sldId="277"/>
        </pc:sldMkLst>
        <pc:spChg chg="mod">
          <ac:chgData name="Tomas Yngström" userId="81ebcc68-eb27-407a-b22a-202a69fbfc50" providerId="ADAL" clId="{9AAE0F35-50D7-4B93-A69A-691F687884BC}" dt="2022-09-06T10:13:12.503" v="7458" actId="1076"/>
          <ac:spMkLst>
            <pc:docMk/>
            <pc:sldMk cId="2958028482" sldId="277"/>
            <ac:spMk id="2" creationId="{B8907E29-7000-43FF-B462-B6DE1E87F418}"/>
          </ac:spMkLst>
        </pc:spChg>
        <pc:spChg chg="add mod">
          <ac:chgData name="Tomas Yngström" userId="81ebcc68-eb27-407a-b22a-202a69fbfc50" providerId="ADAL" clId="{9AAE0F35-50D7-4B93-A69A-691F687884BC}" dt="2022-09-06T10:19:33.734" v="7498" actId="207"/>
          <ac:spMkLst>
            <pc:docMk/>
            <pc:sldMk cId="2958028482" sldId="277"/>
            <ac:spMk id="8" creationId="{45326847-AA06-DD77-1645-9BFC1BB0D8C4}"/>
          </ac:spMkLst>
        </pc:spChg>
        <pc:spChg chg="del mod">
          <ac:chgData name="Tomas Yngström" userId="81ebcc68-eb27-407a-b22a-202a69fbfc50" providerId="ADAL" clId="{9AAE0F35-50D7-4B93-A69A-691F687884BC}" dt="2022-09-06T10:08:13.931" v="7383" actId="478"/>
          <ac:spMkLst>
            <pc:docMk/>
            <pc:sldMk cId="2958028482" sldId="277"/>
            <ac:spMk id="10" creationId="{0B4D77F3-C3CB-411A-990A-0A535FF28800}"/>
          </ac:spMkLst>
        </pc:spChg>
        <pc:spChg chg="add mod">
          <ac:chgData name="Tomas Yngström" userId="81ebcc68-eb27-407a-b22a-202a69fbfc50" providerId="ADAL" clId="{9AAE0F35-50D7-4B93-A69A-691F687884BC}" dt="2022-09-06T10:19:17.269" v="7495" actId="207"/>
          <ac:spMkLst>
            <pc:docMk/>
            <pc:sldMk cId="2958028482" sldId="277"/>
            <ac:spMk id="11" creationId="{8CE89145-B146-8588-D037-C3BF02CAEC96}"/>
          </ac:spMkLst>
        </pc:spChg>
        <pc:spChg chg="mod">
          <ac:chgData name="Tomas Yngström" userId="81ebcc68-eb27-407a-b22a-202a69fbfc50" providerId="ADAL" clId="{9AAE0F35-50D7-4B93-A69A-691F687884BC}" dt="2022-07-27T09:49:37.656" v="3498" actId="207"/>
          <ac:spMkLst>
            <pc:docMk/>
            <pc:sldMk cId="2958028482" sldId="277"/>
            <ac:spMk id="12" creationId="{F5ACFE3E-E986-4636-BBF2-876E6E7D49BD}"/>
          </ac:spMkLst>
        </pc:spChg>
        <pc:spChg chg="mod">
          <ac:chgData name="Tomas Yngström" userId="81ebcc68-eb27-407a-b22a-202a69fbfc50" providerId="ADAL" clId="{9AAE0F35-50D7-4B93-A69A-691F687884BC}" dt="2022-07-27T09:49:33.995" v="3497" actId="207"/>
          <ac:spMkLst>
            <pc:docMk/>
            <pc:sldMk cId="2958028482" sldId="277"/>
            <ac:spMk id="13" creationId="{27377A98-F0DE-4838-A2FE-EFFD1A338D17}"/>
          </ac:spMkLst>
        </pc:spChg>
        <pc:spChg chg="add mod">
          <ac:chgData name="Tomas Yngström" userId="81ebcc68-eb27-407a-b22a-202a69fbfc50" providerId="ADAL" clId="{9AAE0F35-50D7-4B93-A69A-691F687884BC}" dt="2022-09-06T10:15:04.712" v="7475" actId="1076"/>
          <ac:spMkLst>
            <pc:docMk/>
            <pc:sldMk cId="2958028482" sldId="277"/>
            <ac:spMk id="15" creationId="{9AB112E1-2BEB-D6CD-8B42-61870C9658B4}"/>
          </ac:spMkLst>
        </pc:spChg>
        <pc:spChg chg="add mod">
          <ac:chgData name="Tomas Yngström" userId="81ebcc68-eb27-407a-b22a-202a69fbfc50" providerId="ADAL" clId="{9AAE0F35-50D7-4B93-A69A-691F687884BC}" dt="2022-09-06T10:19:08.025" v="7494" actId="207"/>
          <ac:spMkLst>
            <pc:docMk/>
            <pc:sldMk cId="2958028482" sldId="277"/>
            <ac:spMk id="17" creationId="{B2E3E881-EC05-183E-1C51-15BCDEA96407}"/>
          </ac:spMkLst>
        </pc:spChg>
        <pc:spChg chg="add mod">
          <ac:chgData name="Tomas Yngström" userId="81ebcc68-eb27-407a-b22a-202a69fbfc50" providerId="ADAL" clId="{9AAE0F35-50D7-4B93-A69A-691F687884BC}" dt="2022-09-06T10:19:27.162" v="7496" actId="207"/>
          <ac:spMkLst>
            <pc:docMk/>
            <pc:sldMk cId="2958028482" sldId="277"/>
            <ac:spMk id="18" creationId="{91CDF978-F83D-FAC1-75EC-F1CF25E0BA75}"/>
          </ac:spMkLst>
        </pc:spChg>
        <pc:spChg chg="add del">
          <ac:chgData name="Tomas Yngström" userId="81ebcc68-eb27-407a-b22a-202a69fbfc50" providerId="ADAL" clId="{9AAE0F35-50D7-4B93-A69A-691F687884BC}" dt="2022-09-06T10:18:49.543" v="7493" actId="478"/>
          <ac:spMkLst>
            <pc:docMk/>
            <pc:sldMk cId="2958028482" sldId="277"/>
            <ac:spMk id="23" creationId="{B0C60011-A16A-14B6-EF1A-96E4C1F75557}"/>
          </ac:spMkLst>
        </pc:spChg>
        <pc:picChg chg="mod">
          <ac:chgData name="Tomas Yngström" userId="81ebcc68-eb27-407a-b22a-202a69fbfc50" providerId="ADAL" clId="{9AAE0F35-50D7-4B93-A69A-691F687884BC}" dt="2022-09-06T10:16:42.084" v="7485" actId="1076"/>
          <ac:picMkLst>
            <pc:docMk/>
            <pc:sldMk cId="2958028482" sldId="277"/>
            <ac:picMk id="3" creationId="{4DDA945B-8403-4F40-92E1-C2E38D75C03F}"/>
          </ac:picMkLst>
        </pc:picChg>
        <pc:picChg chg="mod">
          <ac:chgData name="Tomas Yngström" userId="81ebcc68-eb27-407a-b22a-202a69fbfc50" providerId="ADAL" clId="{9AAE0F35-50D7-4B93-A69A-691F687884BC}" dt="2022-09-06T10:16:36.336" v="7483" actId="1076"/>
          <ac:picMkLst>
            <pc:docMk/>
            <pc:sldMk cId="2958028482" sldId="277"/>
            <ac:picMk id="4" creationId="{6C966B23-D0F2-4F12-A607-CB9142CFBFD0}"/>
          </ac:picMkLst>
        </pc:picChg>
        <pc:picChg chg="mod">
          <ac:chgData name="Tomas Yngström" userId="81ebcc68-eb27-407a-b22a-202a69fbfc50" providerId="ADAL" clId="{9AAE0F35-50D7-4B93-A69A-691F687884BC}" dt="2022-09-06T10:16:47.084" v="7487" actId="1076"/>
          <ac:picMkLst>
            <pc:docMk/>
            <pc:sldMk cId="2958028482" sldId="277"/>
            <ac:picMk id="5" creationId="{ABF5E8FC-7D23-4BCA-BAB0-19BF39898329}"/>
          </ac:picMkLst>
        </pc:picChg>
        <pc:picChg chg="add del mod">
          <ac:chgData name="Tomas Yngström" userId="81ebcc68-eb27-407a-b22a-202a69fbfc50" providerId="ADAL" clId="{9AAE0F35-50D7-4B93-A69A-691F687884BC}" dt="2022-07-27T09:46:39.700" v="3444" actId="478"/>
          <ac:picMkLst>
            <pc:docMk/>
            <pc:sldMk cId="2958028482" sldId="277"/>
            <ac:picMk id="11" creationId="{18167C22-88F0-42B5-423C-FC0520F122FC}"/>
          </ac:picMkLst>
        </pc:picChg>
        <pc:picChg chg="add del mod">
          <ac:chgData name="Tomas Yngström" userId="81ebcc68-eb27-407a-b22a-202a69fbfc50" providerId="ADAL" clId="{9AAE0F35-50D7-4B93-A69A-691F687884BC}" dt="2022-07-27T09:46:39.700" v="3444" actId="478"/>
          <ac:picMkLst>
            <pc:docMk/>
            <pc:sldMk cId="2958028482" sldId="277"/>
            <ac:picMk id="14" creationId="{B0DAEF5A-FF4E-A326-568D-BC60C8ABA496}"/>
          </ac:picMkLst>
        </pc:picChg>
        <pc:cxnChg chg="add">
          <ac:chgData name="Tomas Yngström" userId="81ebcc68-eb27-407a-b22a-202a69fbfc50" providerId="ADAL" clId="{9AAE0F35-50D7-4B93-A69A-691F687884BC}" dt="2022-09-06T10:17:01.765" v="7488" actId="11529"/>
          <ac:cxnSpMkLst>
            <pc:docMk/>
            <pc:sldMk cId="2958028482" sldId="277"/>
            <ac:cxnSpMk id="20" creationId="{F7F12988-D4CE-7A33-70DE-5F4423FBCE4B}"/>
          </ac:cxnSpMkLst>
        </pc:cxnChg>
        <pc:cxnChg chg="add del mod">
          <ac:chgData name="Tomas Yngström" userId="81ebcc68-eb27-407a-b22a-202a69fbfc50" providerId="ADAL" clId="{9AAE0F35-50D7-4B93-A69A-691F687884BC}" dt="2022-09-06T10:17:36.011" v="7491" actId="478"/>
          <ac:cxnSpMkLst>
            <pc:docMk/>
            <pc:sldMk cId="2958028482" sldId="277"/>
            <ac:cxnSpMk id="22" creationId="{859B6ECA-21A1-A403-1E7E-9843FF82BB90}"/>
          </ac:cxnSpMkLst>
        </pc:cxnChg>
      </pc:sldChg>
      <pc:sldChg chg="del">
        <pc:chgData name="Tomas Yngström" userId="81ebcc68-eb27-407a-b22a-202a69fbfc50" providerId="ADAL" clId="{9AAE0F35-50D7-4B93-A69A-691F687884BC}" dt="2022-07-27T09:47:13.768" v="3446" actId="47"/>
        <pc:sldMkLst>
          <pc:docMk/>
          <pc:sldMk cId="1489446767" sldId="278"/>
        </pc:sldMkLst>
      </pc:sldChg>
      <pc:sldChg chg="addSp delSp modSp new mod ord delAnim modAnim">
        <pc:chgData name="Tomas Yngström" userId="81ebcc68-eb27-407a-b22a-202a69fbfc50" providerId="ADAL" clId="{9AAE0F35-50D7-4B93-A69A-691F687884BC}" dt="2022-09-05T08:45:28.948" v="6440"/>
        <pc:sldMkLst>
          <pc:docMk/>
          <pc:sldMk cId="2758410436" sldId="278"/>
        </pc:sldMkLst>
        <pc:spChg chg="del">
          <ac:chgData name="Tomas Yngström" userId="81ebcc68-eb27-407a-b22a-202a69fbfc50" providerId="ADAL" clId="{9AAE0F35-50D7-4B93-A69A-691F687884BC}" dt="2022-07-27T09:59:24.879" v="3539" actId="478"/>
          <ac:spMkLst>
            <pc:docMk/>
            <pc:sldMk cId="2758410436" sldId="278"/>
            <ac:spMk id="2" creationId="{AED76178-FCDD-4883-9ED3-832678D9E1C5}"/>
          </ac:spMkLst>
        </pc:spChg>
        <pc:spChg chg="del">
          <ac:chgData name="Tomas Yngström" userId="81ebcc68-eb27-407a-b22a-202a69fbfc50" providerId="ADAL" clId="{9AAE0F35-50D7-4B93-A69A-691F687884BC}" dt="2022-07-27T09:59:25.804" v="3540" actId="478"/>
          <ac:spMkLst>
            <pc:docMk/>
            <pc:sldMk cId="2758410436" sldId="278"/>
            <ac:spMk id="3" creationId="{FFDB1989-1251-DCF5-F28B-EBAF1E1844C4}"/>
          </ac:spMkLst>
        </pc:spChg>
        <pc:picChg chg="add del mod">
          <ac:chgData name="Tomas Yngström" userId="81ebcc68-eb27-407a-b22a-202a69fbfc50" providerId="ADAL" clId="{9AAE0F35-50D7-4B93-A69A-691F687884BC}" dt="2022-07-27T10:28:18.373" v="3600" actId="21"/>
          <ac:picMkLst>
            <pc:docMk/>
            <pc:sldMk cId="2758410436" sldId="278"/>
            <ac:picMk id="4" creationId="{C8739D66-6102-C2C9-83E9-BA761DF30F6F}"/>
          </ac:picMkLst>
        </pc:picChg>
        <pc:picChg chg="add mod">
          <ac:chgData name="Tomas Yngström" userId="81ebcc68-eb27-407a-b22a-202a69fbfc50" providerId="ADAL" clId="{9AAE0F35-50D7-4B93-A69A-691F687884BC}" dt="2022-07-27T10:29:14.084" v="3607" actId="14100"/>
          <ac:picMkLst>
            <pc:docMk/>
            <pc:sldMk cId="2758410436" sldId="278"/>
            <ac:picMk id="5" creationId="{CA68B6FD-9E66-939F-D4C7-2B2863634CC8}"/>
          </ac:picMkLst>
        </pc:picChg>
      </pc:sldChg>
      <pc:sldChg chg="addSp delSp modSp new mod ord modAnim">
        <pc:chgData name="Tomas Yngström" userId="81ebcc68-eb27-407a-b22a-202a69fbfc50" providerId="ADAL" clId="{9AAE0F35-50D7-4B93-A69A-691F687884BC}" dt="2022-07-27T10:12:56.376" v="3554"/>
        <pc:sldMkLst>
          <pc:docMk/>
          <pc:sldMk cId="2803667914" sldId="279"/>
        </pc:sldMkLst>
        <pc:spChg chg="del">
          <ac:chgData name="Tomas Yngström" userId="81ebcc68-eb27-407a-b22a-202a69fbfc50" providerId="ADAL" clId="{9AAE0F35-50D7-4B93-A69A-691F687884BC}" dt="2022-07-27T10:02:17.763" v="3546" actId="478"/>
          <ac:spMkLst>
            <pc:docMk/>
            <pc:sldMk cId="2803667914" sldId="279"/>
            <ac:spMk id="2" creationId="{1BF242AF-FEF2-BB8A-1B58-767DD3167A26}"/>
          </ac:spMkLst>
        </pc:spChg>
        <pc:spChg chg="del">
          <ac:chgData name="Tomas Yngström" userId="81ebcc68-eb27-407a-b22a-202a69fbfc50" providerId="ADAL" clId="{9AAE0F35-50D7-4B93-A69A-691F687884BC}" dt="2022-07-27T10:02:20.682" v="3547" actId="478"/>
          <ac:spMkLst>
            <pc:docMk/>
            <pc:sldMk cId="2803667914" sldId="279"/>
            <ac:spMk id="3" creationId="{A13AEE56-360E-A6B3-47DF-538F7BD6A03C}"/>
          </ac:spMkLst>
        </pc:spChg>
        <pc:picChg chg="add mod">
          <ac:chgData name="Tomas Yngström" userId="81ebcc68-eb27-407a-b22a-202a69fbfc50" providerId="ADAL" clId="{9AAE0F35-50D7-4B93-A69A-691F687884BC}" dt="2022-07-27T10:02:42.926" v="3550" actId="14100"/>
          <ac:picMkLst>
            <pc:docMk/>
            <pc:sldMk cId="2803667914" sldId="279"/>
            <ac:picMk id="4" creationId="{91040D01-0EEE-94E4-771B-BEE89C8E699F}"/>
          </ac:picMkLst>
        </pc:picChg>
      </pc:sldChg>
      <pc:sldChg chg="new del">
        <pc:chgData name="Tomas Yngström" userId="81ebcc68-eb27-407a-b22a-202a69fbfc50" providerId="ADAL" clId="{9AAE0F35-50D7-4B93-A69A-691F687884BC}" dt="2022-09-05T07:37:27.785" v="5633" actId="47"/>
        <pc:sldMkLst>
          <pc:docMk/>
          <pc:sldMk cId="2510115392" sldId="280"/>
        </pc:sldMkLst>
      </pc:sldChg>
      <pc:sldChg chg="addSp delSp modSp add del mod ord modNotesTx">
        <pc:chgData name="Tomas Yngström" userId="81ebcc68-eb27-407a-b22a-202a69fbfc50" providerId="ADAL" clId="{9AAE0F35-50D7-4B93-A69A-691F687884BC}" dt="2022-09-08T11:10:24.943" v="7837" actId="47"/>
        <pc:sldMkLst>
          <pc:docMk/>
          <pc:sldMk cId="3156433223" sldId="280"/>
        </pc:sldMkLst>
        <pc:spChg chg="mod">
          <ac:chgData name="Tomas Yngström" userId="81ebcc68-eb27-407a-b22a-202a69fbfc50" providerId="ADAL" clId="{9AAE0F35-50D7-4B93-A69A-691F687884BC}" dt="2022-09-06T10:27:54.480" v="7637" actId="1076"/>
          <ac:spMkLst>
            <pc:docMk/>
            <pc:sldMk cId="3156433223" sldId="280"/>
            <ac:spMk id="2" creationId="{5415AEAE-0A9A-4B97-9800-42B769C36FCF}"/>
          </ac:spMkLst>
        </pc:spChg>
        <pc:spChg chg="mod">
          <ac:chgData name="Tomas Yngström" userId="81ebcc68-eb27-407a-b22a-202a69fbfc50" providerId="ADAL" clId="{9AAE0F35-50D7-4B93-A69A-691F687884BC}" dt="2022-09-05T09:07:56.981" v="6764" actId="1076"/>
          <ac:spMkLst>
            <pc:docMk/>
            <pc:sldMk cId="3156433223" sldId="280"/>
            <ac:spMk id="3" creationId="{D30B4B05-D830-44F4-BF2B-CD05C64C9022}"/>
          </ac:spMkLst>
        </pc:spChg>
        <pc:spChg chg="add mod">
          <ac:chgData name="Tomas Yngström" userId="81ebcc68-eb27-407a-b22a-202a69fbfc50" providerId="ADAL" clId="{9AAE0F35-50D7-4B93-A69A-691F687884BC}" dt="2022-09-05T09:07:08.189" v="6746"/>
          <ac:spMkLst>
            <pc:docMk/>
            <pc:sldMk cId="3156433223" sldId="280"/>
            <ac:spMk id="8" creationId="{73503336-C667-A45E-6C7E-55FD618CEE5B}"/>
          </ac:spMkLst>
        </pc:spChg>
        <pc:spChg chg="add mod">
          <ac:chgData name="Tomas Yngström" userId="81ebcc68-eb27-407a-b22a-202a69fbfc50" providerId="ADAL" clId="{9AAE0F35-50D7-4B93-A69A-691F687884BC}" dt="2022-09-05T09:07:08.189" v="6746"/>
          <ac:spMkLst>
            <pc:docMk/>
            <pc:sldMk cId="3156433223" sldId="280"/>
            <ac:spMk id="9" creationId="{8AA8CDFB-B510-9A11-71A5-0F058EA04F22}"/>
          </ac:spMkLst>
        </pc:spChg>
        <pc:spChg chg="add del mod">
          <ac:chgData name="Tomas Yngström" userId="81ebcc68-eb27-407a-b22a-202a69fbfc50" providerId="ADAL" clId="{9AAE0F35-50D7-4B93-A69A-691F687884BC}" dt="2022-09-06T06:54:47.315" v="7065" actId="478"/>
          <ac:spMkLst>
            <pc:docMk/>
            <pc:sldMk cId="3156433223" sldId="280"/>
            <ac:spMk id="14" creationId="{68A7C654-AC9A-AA4B-5F83-77D89F700FD2}"/>
          </ac:spMkLst>
        </pc:spChg>
        <pc:spChg chg="add mod">
          <ac:chgData name="Tomas Yngström" userId="81ebcc68-eb27-407a-b22a-202a69fbfc50" providerId="ADAL" clId="{9AAE0F35-50D7-4B93-A69A-691F687884BC}" dt="2022-09-06T06:54:52.280" v="7066" actId="1076"/>
          <ac:spMkLst>
            <pc:docMk/>
            <pc:sldMk cId="3156433223" sldId="280"/>
            <ac:spMk id="16" creationId="{9F435172-D065-3542-A97A-ADF164476D68}"/>
          </ac:spMkLst>
        </pc:spChg>
        <pc:grpChg chg="add del mod">
          <ac:chgData name="Tomas Yngström" userId="81ebcc68-eb27-407a-b22a-202a69fbfc50" providerId="ADAL" clId="{9AAE0F35-50D7-4B93-A69A-691F687884BC}" dt="2022-09-06T05:02:56.720" v="6870" actId="478"/>
          <ac:grpSpMkLst>
            <pc:docMk/>
            <pc:sldMk cId="3156433223" sldId="280"/>
            <ac:grpSpMk id="7" creationId="{040539EA-DDF7-98CD-0909-2BCE5DC328DC}"/>
          </ac:grpSpMkLst>
        </pc:grpChg>
        <pc:graphicFrameChg chg="add mod">
          <ac:chgData name="Tomas Yngström" userId="81ebcc68-eb27-407a-b22a-202a69fbfc50" providerId="ADAL" clId="{9AAE0F35-50D7-4B93-A69A-691F687884BC}" dt="2022-09-06T05:02:57.343" v="6871"/>
          <ac:graphicFrameMkLst>
            <pc:docMk/>
            <pc:sldMk cId="3156433223" sldId="280"/>
            <ac:graphicFrameMk id="10" creationId="{06864586-9C1C-6406-9612-162364082C1F}"/>
          </ac:graphicFrameMkLst>
        </pc:graphicFrameChg>
        <pc:picChg chg="mod">
          <ac:chgData name="Tomas Yngström" userId="81ebcc68-eb27-407a-b22a-202a69fbfc50" providerId="ADAL" clId="{9AAE0F35-50D7-4B93-A69A-691F687884BC}" dt="2022-09-06T06:55:59.244" v="7079" actId="1076"/>
          <ac:picMkLst>
            <pc:docMk/>
            <pc:sldMk cId="3156433223" sldId="280"/>
            <ac:picMk id="4" creationId="{1A2ABB72-BAC0-6660-C9CA-F974EAA49267}"/>
          </ac:picMkLst>
        </pc:picChg>
        <pc:picChg chg="mod">
          <ac:chgData name="Tomas Yngström" userId="81ebcc68-eb27-407a-b22a-202a69fbfc50" providerId="ADAL" clId="{9AAE0F35-50D7-4B93-A69A-691F687884BC}" dt="2022-09-06T06:55:55.134" v="7078" actId="1076"/>
          <ac:picMkLst>
            <pc:docMk/>
            <pc:sldMk cId="3156433223" sldId="280"/>
            <ac:picMk id="5" creationId="{266E8181-FD8C-9C1A-2A03-A1B4C4D32718}"/>
          </ac:picMkLst>
        </pc:picChg>
      </pc:sldChg>
      <pc:sldChg chg="new del">
        <pc:chgData name="Tomas Yngström" userId="81ebcc68-eb27-407a-b22a-202a69fbfc50" providerId="ADAL" clId="{9AAE0F35-50D7-4B93-A69A-691F687884BC}" dt="2022-09-05T07:46:30.118" v="5733" actId="47"/>
        <pc:sldMkLst>
          <pc:docMk/>
          <pc:sldMk cId="1540273332" sldId="281"/>
        </pc:sldMkLst>
      </pc:sldChg>
      <pc:sldChg chg="delSp modSp add mod modAnim modNotesTx">
        <pc:chgData name="Tomas Yngström" userId="81ebcc68-eb27-407a-b22a-202a69fbfc50" providerId="ADAL" clId="{9AAE0F35-50D7-4B93-A69A-691F687884BC}" dt="2022-09-07T10:38:08.172" v="7836"/>
        <pc:sldMkLst>
          <pc:docMk/>
          <pc:sldMk cId="2665317880" sldId="281"/>
        </pc:sldMkLst>
        <pc:spChg chg="mod">
          <ac:chgData name="Tomas Yngström" userId="81ebcc68-eb27-407a-b22a-202a69fbfc50" providerId="ADAL" clId="{9AAE0F35-50D7-4B93-A69A-691F687884BC}" dt="2022-09-06T09:56:06.856" v="7312" actId="6549"/>
          <ac:spMkLst>
            <pc:docMk/>
            <pc:sldMk cId="2665317880" sldId="281"/>
            <ac:spMk id="3" creationId="{E6D7E76B-DD47-17CB-16AE-1DFCC38F5992}"/>
          </ac:spMkLst>
        </pc:spChg>
        <pc:picChg chg="del mod">
          <ac:chgData name="Tomas Yngström" userId="81ebcc68-eb27-407a-b22a-202a69fbfc50" providerId="ADAL" clId="{9AAE0F35-50D7-4B93-A69A-691F687884BC}" dt="2022-09-05T08:22:12.534" v="6095" actId="478"/>
          <ac:picMkLst>
            <pc:docMk/>
            <pc:sldMk cId="2665317880" sldId="281"/>
            <ac:picMk id="5" creationId="{17824140-8CD4-2B06-A799-4D64EF180453}"/>
          </ac:picMkLst>
        </pc:picChg>
      </pc:sldChg>
      <pc:sldChg chg="addSp delSp modSp new mod">
        <pc:chgData name="Tomas Yngström" userId="81ebcc68-eb27-407a-b22a-202a69fbfc50" providerId="ADAL" clId="{9AAE0F35-50D7-4B93-A69A-691F687884BC}" dt="2022-09-06T10:03:20.883" v="7340" actId="1440"/>
        <pc:sldMkLst>
          <pc:docMk/>
          <pc:sldMk cId="355906530" sldId="282"/>
        </pc:sldMkLst>
        <pc:spChg chg="del">
          <ac:chgData name="Tomas Yngström" userId="81ebcc68-eb27-407a-b22a-202a69fbfc50" providerId="ADAL" clId="{9AAE0F35-50D7-4B93-A69A-691F687884BC}" dt="2022-09-05T08:58:24.168" v="6504" actId="478"/>
          <ac:spMkLst>
            <pc:docMk/>
            <pc:sldMk cId="355906530" sldId="282"/>
            <ac:spMk id="2" creationId="{B81EE718-242A-6BC6-91A9-2F1CDB511FE2}"/>
          </ac:spMkLst>
        </pc:spChg>
        <pc:spChg chg="del">
          <ac:chgData name="Tomas Yngström" userId="81ebcc68-eb27-407a-b22a-202a69fbfc50" providerId="ADAL" clId="{9AAE0F35-50D7-4B93-A69A-691F687884BC}" dt="2022-09-05T08:58:25.693" v="6505" actId="478"/>
          <ac:spMkLst>
            <pc:docMk/>
            <pc:sldMk cId="355906530" sldId="282"/>
            <ac:spMk id="3" creationId="{5D42C93E-DF4A-D066-DE14-8235CBF25069}"/>
          </ac:spMkLst>
        </pc:spChg>
        <pc:spChg chg="add mod">
          <ac:chgData name="Tomas Yngström" userId="81ebcc68-eb27-407a-b22a-202a69fbfc50" providerId="ADAL" clId="{9AAE0F35-50D7-4B93-A69A-691F687884BC}" dt="2022-09-05T08:59:47.304" v="6523"/>
          <ac:spMkLst>
            <pc:docMk/>
            <pc:sldMk cId="355906530" sldId="282"/>
            <ac:spMk id="8" creationId="{0499DCC8-5E92-5866-EA45-74B3FE0A42DA}"/>
          </ac:spMkLst>
        </pc:spChg>
        <pc:picChg chg="add mod">
          <ac:chgData name="Tomas Yngström" userId="81ebcc68-eb27-407a-b22a-202a69fbfc50" providerId="ADAL" clId="{9AAE0F35-50D7-4B93-A69A-691F687884BC}" dt="2022-09-06T10:03:20.883" v="7340" actId="1440"/>
          <ac:picMkLst>
            <pc:docMk/>
            <pc:sldMk cId="355906530" sldId="282"/>
            <ac:picMk id="5" creationId="{B40EA6C0-5B9F-FE69-A44B-609D3D100401}"/>
          </ac:picMkLst>
        </pc:picChg>
        <pc:picChg chg="add mod modCrop">
          <ac:chgData name="Tomas Yngström" userId="81ebcc68-eb27-407a-b22a-202a69fbfc50" providerId="ADAL" clId="{9AAE0F35-50D7-4B93-A69A-691F687884BC}" dt="2022-09-06T10:03:18.487" v="7339" actId="1440"/>
          <ac:picMkLst>
            <pc:docMk/>
            <pc:sldMk cId="355906530" sldId="282"/>
            <ac:picMk id="7" creationId="{AD127BBC-191F-3666-356C-AD7705A89C3B}"/>
          </ac:picMkLst>
        </pc:picChg>
      </pc:sldChg>
      <pc:sldChg chg="addSp modSp new del mod">
        <pc:chgData name="Tomas Yngström" userId="81ebcc68-eb27-407a-b22a-202a69fbfc50" providerId="ADAL" clId="{9AAE0F35-50D7-4B93-A69A-691F687884BC}" dt="2022-09-06T09:35:27.023" v="7208" actId="47"/>
        <pc:sldMkLst>
          <pc:docMk/>
          <pc:sldMk cId="3909585991" sldId="283"/>
        </pc:sldMkLst>
        <pc:spChg chg="add mod">
          <ac:chgData name="Tomas Yngström" userId="81ebcc68-eb27-407a-b22a-202a69fbfc50" providerId="ADAL" clId="{9AAE0F35-50D7-4B93-A69A-691F687884BC}" dt="2022-09-05T10:41:57.149" v="6823" actId="1076"/>
          <ac:spMkLst>
            <pc:docMk/>
            <pc:sldMk cId="3909585991" sldId="283"/>
            <ac:spMk id="3" creationId="{1489C3A0-84BD-F4C2-D2AB-D78BC0DE373B}"/>
          </ac:spMkLst>
        </pc:spChg>
      </pc:sldChg>
      <pc:sldChg chg="addSp delSp modSp add del mod">
        <pc:chgData name="Tomas Yngström" userId="81ebcc68-eb27-407a-b22a-202a69fbfc50" providerId="ADAL" clId="{9AAE0F35-50D7-4B93-A69A-691F687884BC}" dt="2022-09-06T06:47:02.500" v="6990" actId="47"/>
        <pc:sldMkLst>
          <pc:docMk/>
          <pc:sldMk cId="1524670237" sldId="284"/>
        </pc:sldMkLst>
        <pc:spChg chg="del">
          <ac:chgData name="Tomas Yngström" userId="81ebcc68-eb27-407a-b22a-202a69fbfc50" providerId="ADAL" clId="{9AAE0F35-50D7-4B93-A69A-691F687884BC}" dt="2022-09-06T06:46:33.080" v="6982" actId="478"/>
          <ac:spMkLst>
            <pc:docMk/>
            <pc:sldMk cId="1524670237" sldId="284"/>
            <ac:spMk id="2" creationId="{466119E7-D866-4FF9-B147-5388A8D06DBC}"/>
          </ac:spMkLst>
        </pc:spChg>
        <pc:spChg chg="del">
          <ac:chgData name="Tomas Yngström" userId="81ebcc68-eb27-407a-b22a-202a69fbfc50" providerId="ADAL" clId="{9AAE0F35-50D7-4B93-A69A-691F687884BC}" dt="2022-09-06T06:46:29.678" v="6981" actId="478"/>
          <ac:spMkLst>
            <pc:docMk/>
            <pc:sldMk cId="1524670237" sldId="284"/>
            <ac:spMk id="3" creationId="{BC151B8D-AD95-4220-8F8D-D658742B1F9E}"/>
          </ac:spMkLst>
        </pc:spChg>
        <pc:spChg chg="add del mod">
          <ac:chgData name="Tomas Yngström" userId="81ebcc68-eb27-407a-b22a-202a69fbfc50" providerId="ADAL" clId="{9AAE0F35-50D7-4B93-A69A-691F687884BC}" dt="2022-09-06T06:46:33.894" v="6983" actId="478"/>
          <ac:spMkLst>
            <pc:docMk/>
            <pc:sldMk cId="1524670237" sldId="284"/>
            <ac:spMk id="10" creationId="{96209AAD-6896-F055-B5A3-B7B733198026}"/>
          </ac:spMkLst>
        </pc:spChg>
        <pc:spChg chg="add del mod">
          <ac:chgData name="Tomas Yngström" userId="81ebcc68-eb27-407a-b22a-202a69fbfc50" providerId="ADAL" clId="{9AAE0F35-50D7-4B93-A69A-691F687884BC}" dt="2022-09-06T06:46:34.743" v="6984" actId="478"/>
          <ac:spMkLst>
            <pc:docMk/>
            <pc:sldMk cId="1524670237" sldId="284"/>
            <ac:spMk id="12" creationId="{5C2A1AF3-EE37-CDF9-FFCE-A475E737EA6B}"/>
          </ac:spMkLst>
        </pc:spChg>
        <pc:picChg chg="add del mod modCrop">
          <ac:chgData name="Tomas Yngström" userId="81ebcc68-eb27-407a-b22a-202a69fbfc50" providerId="ADAL" clId="{9AAE0F35-50D7-4B93-A69A-691F687884BC}" dt="2022-09-06T06:47:00.323" v="6989" actId="21"/>
          <ac:picMkLst>
            <pc:docMk/>
            <pc:sldMk cId="1524670237" sldId="284"/>
            <ac:picMk id="16" creationId="{734BB8B6-8A95-FF89-F454-BAC141759427}"/>
          </ac:picMkLst>
        </pc:picChg>
      </pc:sldChg>
      <pc:sldChg chg="addSp delSp modSp new mod modAnim">
        <pc:chgData name="Tomas Yngström" userId="81ebcc68-eb27-407a-b22a-202a69fbfc50" providerId="ADAL" clId="{9AAE0F35-50D7-4B93-A69A-691F687884BC}" dt="2022-09-06T10:32:37.739" v="7720" actId="1076"/>
        <pc:sldMkLst>
          <pc:docMk/>
          <pc:sldMk cId="3092685938" sldId="284"/>
        </pc:sldMkLst>
        <pc:spChg chg="add mod">
          <ac:chgData name="Tomas Yngström" userId="81ebcc68-eb27-407a-b22a-202a69fbfc50" providerId="ADAL" clId="{9AAE0F35-50D7-4B93-A69A-691F687884BC}" dt="2022-09-06T10:31:29.572" v="7702" actId="1076"/>
          <ac:spMkLst>
            <pc:docMk/>
            <pc:sldMk cId="3092685938" sldId="284"/>
            <ac:spMk id="2" creationId="{851D2743-5738-DC55-73B6-FD1AC1ED80A0}"/>
          </ac:spMkLst>
        </pc:spChg>
        <pc:spChg chg="del">
          <ac:chgData name="Tomas Yngström" userId="81ebcc68-eb27-407a-b22a-202a69fbfc50" providerId="ADAL" clId="{9AAE0F35-50D7-4B93-A69A-691F687884BC}" dt="2022-09-06T06:51:10.084" v="7028" actId="478"/>
          <ac:spMkLst>
            <pc:docMk/>
            <pc:sldMk cId="3092685938" sldId="284"/>
            <ac:spMk id="2" creationId="{A5944EFD-97A8-1115-969B-B0EE22A74B3F}"/>
          </ac:spMkLst>
        </pc:spChg>
        <pc:spChg chg="del">
          <ac:chgData name="Tomas Yngström" userId="81ebcc68-eb27-407a-b22a-202a69fbfc50" providerId="ADAL" clId="{9AAE0F35-50D7-4B93-A69A-691F687884BC}" dt="2022-09-06T06:51:08.936" v="7027" actId="478"/>
          <ac:spMkLst>
            <pc:docMk/>
            <pc:sldMk cId="3092685938" sldId="284"/>
            <ac:spMk id="3" creationId="{450D38E3-8113-9298-A741-3EA4A6BD09B7}"/>
          </ac:spMkLst>
        </pc:spChg>
        <pc:spChg chg="add mod">
          <ac:chgData name="Tomas Yngström" userId="81ebcc68-eb27-407a-b22a-202a69fbfc50" providerId="ADAL" clId="{9AAE0F35-50D7-4B93-A69A-691F687884BC}" dt="2022-09-06T10:32:37.739" v="7720" actId="1076"/>
          <ac:spMkLst>
            <pc:docMk/>
            <pc:sldMk cId="3092685938" sldId="284"/>
            <ac:spMk id="3" creationId="{ACA3CF66-1AE6-975B-5D6E-48555C356D29}"/>
          </ac:spMkLst>
        </pc:spChg>
        <pc:picChg chg="add mod modCrop">
          <ac:chgData name="Tomas Yngström" userId="81ebcc68-eb27-407a-b22a-202a69fbfc50" providerId="ADAL" clId="{9AAE0F35-50D7-4B93-A69A-691F687884BC}" dt="2022-09-06T10:31:51.904" v="7706" actId="1076"/>
          <ac:picMkLst>
            <pc:docMk/>
            <pc:sldMk cId="3092685938" sldId="284"/>
            <ac:picMk id="4" creationId="{41676A30-B8AF-ECBD-F92D-F7BFF49816E9}"/>
          </ac:picMkLst>
        </pc:picChg>
        <pc:picChg chg="add del mod">
          <ac:chgData name="Tomas Yngström" userId="81ebcc68-eb27-407a-b22a-202a69fbfc50" providerId="ADAL" clId="{9AAE0F35-50D7-4B93-A69A-691F687884BC}" dt="2022-09-06T06:48:36.160" v="7003" actId="478"/>
          <ac:picMkLst>
            <pc:docMk/>
            <pc:sldMk cId="3092685938" sldId="284"/>
            <ac:picMk id="4" creationId="{C3FB38A6-A1A5-CD8B-6E59-E9190EBF71FF}"/>
          </ac:picMkLst>
        </pc:picChg>
        <pc:picChg chg="add del mod modCrop">
          <ac:chgData name="Tomas Yngström" userId="81ebcc68-eb27-407a-b22a-202a69fbfc50" providerId="ADAL" clId="{9AAE0F35-50D7-4B93-A69A-691F687884BC}" dt="2022-09-06T06:50:40.608" v="7026" actId="478"/>
          <ac:picMkLst>
            <pc:docMk/>
            <pc:sldMk cId="3092685938" sldId="284"/>
            <ac:picMk id="6" creationId="{7F90251B-33B6-1015-3889-1FFBA41042A0}"/>
          </ac:picMkLst>
        </pc:picChg>
        <pc:picChg chg="add mod modCrop">
          <ac:chgData name="Tomas Yngström" userId="81ebcc68-eb27-407a-b22a-202a69fbfc50" providerId="ADAL" clId="{9AAE0F35-50D7-4B93-A69A-691F687884BC}" dt="2022-09-06T10:32:33.485" v="7719" actId="1076"/>
          <ac:picMkLst>
            <pc:docMk/>
            <pc:sldMk cId="3092685938" sldId="284"/>
            <ac:picMk id="8" creationId="{F76D832F-81CE-85BB-52FA-4FBB2640BEC6}"/>
          </ac:picMkLst>
        </pc:picChg>
      </pc:sldChg>
      <pc:sldChg chg="addSp delSp modSp new mod">
        <pc:chgData name="Tomas Yngström" userId="81ebcc68-eb27-407a-b22a-202a69fbfc50" providerId="ADAL" clId="{9AAE0F35-50D7-4B93-A69A-691F687884BC}" dt="2022-09-06T09:54:57.730" v="7299" actId="1076"/>
        <pc:sldMkLst>
          <pc:docMk/>
          <pc:sldMk cId="150964818" sldId="285"/>
        </pc:sldMkLst>
        <pc:spChg chg="del">
          <ac:chgData name="Tomas Yngström" userId="81ebcc68-eb27-407a-b22a-202a69fbfc50" providerId="ADAL" clId="{9AAE0F35-50D7-4B93-A69A-691F687884BC}" dt="2022-09-06T09:54:16.506" v="7286" actId="478"/>
          <ac:spMkLst>
            <pc:docMk/>
            <pc:sldMk cId="150964818" sldId="285"/>
            <ac:spMk id="2" creationId="{76D5F6F7-DAC6-8A1E-D1C9-33390FA8CF7F}"/>
          </ac:spMkLst>
        </pc:spChg>
        <pc:spChg chg="del">
          <ac:chgData name="Tomas Yngström" userId="81ebcc68-eb27-407a-b22a-202a69fbfc50" providerId="ADAL" clId="{9AAE0F35-50D7-4B93-A69A-691F687884BC}" dt="2022-09-06T09:54:18.061" v="7287" actId="478"/>
          <ac:spMkLst>
            <pc:docMk/>
            <pc:sldMk cId="150964818" sldId="285"/>
            <ac:spMk id="3" creationId="{F7408B40-774E-EE0A-5B6B-49B68C8F4293}"/>
          </ac:spMkLst>
        </pc:spChg>
        <pc:spChg chg="add mod">
          <ac:chgData name="Tomas Yngström" userId="81ebcc68-eb27-407a-b22a-202a69fbfc50" providerId="ADAL" clId="{9AAE0F35-50D7-4B93-A69A-691F687884BC}" dt="2022-09-06T09:54:57.730" v="7299" actId="1076"/>
          <ac:spMkLst>
            <pc:docMk/>
            <pc:sldMk cId="150964818" sldId="285"/>
            <ac:spMk id="5" creationId="{21AD75C2-DB07-6B2B-0770-5046CCB8F2EB}"/>
          </ac:spMkLst>
        </pc:spChg>
      </pc:sldChg>
      <pc:sldChg chg="addSp delSp modSp new del mod">
        <pc:chgData name="Tomas Yngström" userId="81ebcc68-eb27-407a-b22a-202a69fbfc50" providerId="ADAL" clId="{9AAE0F35-50D7-4B93-A69A-691F687884BC}" dt="2022-09-06T09:35:23.878" v="7207" actId="47"/>
        <pc:sldMkLst>
          <pc:docMk/>
          <pc:sldMk cId="2943547420" sldId="285"/>
        </pc:sldMkLst>
        <pc:spChg chg="del">
          <ac:chgData name="Tomas Yngström" userId="81ebcc68-eb27-407a-b22a-202a69fbfc50" providerId="ADAL" clId="{9AAE0F35-50D7-4B93-A69A-691F687884BC}" dt="2022-09-06T07:04:23.673" v="7096" actId="478"/>
          <ac:spMkLst>
            <pc:docMk/>
            <pc:sldMk cId="2943547420" sldId="285"/>
            <ac:spMk id="2" creationId="{B225A483-0AB7-DC4D-F23F-64C63C900DC8}"/>
          </ac:spMkLst>
        </pc:spChg>
        <pc:spChg chg="del">
          <ac:chgData name="Tomas Yngström" userId="81ebcc68-eb27-407a-b22a-202a69fbfc50" providerId="ADAL" clId="{9AAE0F35-50D7-4B93-A69A-691F687884BC}" dt="2022-09-06T07:04:21.820" v="7095" actId="478"/>
          <ac:spMkLst>
            <pc:docMk/>
            <pc:sldMk cId="2943547420" sldId="285"/>
            <ac:spMk id="3" creationId="{F4D53A68-594C-FA21-3A39-62592F12239A}"/>
          </ac:spMkLst>
        </pc:spChg>
        <pc:spChg chg="add mod">
          <ac:chgData name="Tomas Yngström" userId="81ebcc68-eb27-407a-b22a-202a69fbfc50" providerId="ADAL" clId="{9AAE0F35-50D7-4B93-A69A-691F687884BC}" dt="2022-09-06T07:08:27.051" v="7157" actId="1076"/>
          <ac:spMkLst>
            <pc:docMk/>
            <pc:sldMk cId="2943547420" sldId="285"/>
            <ac:spMk id="6" creationId="{FD658F86-0E80-32BF-C26D-2363474DABAC}"/>
          </ac:spMkLst>
        </pc:spChg>
        <pc:spChg chg="add mod">
          <ac:chgData name="Tomas Yngström" userId="81ebcc68-eb27-407a-b22a-202a69fbfc50" providerId="ADAL" clId="{9AAE0F35-50D7-4B93-A69A-691F687884BC}" dt="2022-09-06T07:08:33.677" v="7159" actId="1076"/>
          <ac:spMkLst>
            <pc:docMk/>
            <pc:sldMk cId="2943547420" sldId="285"/>
            <ac:spMk id="7" creationId="{5371B38A-99F0-1FC8-5D5D-5F009623AE9B}"/>
          </ac:spMkLst>
        </pc:spChg>
        <pc:picChg chg="add mod modCrop">
          <ac:chgData name="Tomas Yngström" userId="81ebcc68-eb27-407a-b22a-202a69fbfc50" providerId="ADAL" clId="{9AAE0F35-50D7-4B93-A69A-691F687884BC}" dt="2022-09-06T07:08:23.597" v="7156" actId="1076"/>
          <ac:picMkLst>
            <pc:docMk/>
            <pc:sldMk cId="2943547420" sldId="285"/>
            <ac:picMk id="5" creationId="{C1BC2557-89FA-ECED-801D-DC03AC09B428}"/>
          </ac:picMkLst>
        </pc:picChg>
        <pc:picChg chg="add mod modCrop">
          <ac:chgData name="Tomas Yngström" userId="81ebcc68-eb27-407a-b22a-202a69fbfc50" providerId="ADAL" clId="{9AAE0F35-50D7-4B93-A69A-691F687884BC}" dt="2022-09-06T07:08:29.470" v="7158" actId="1076"/>
          <ac:picMkLst>
            <pc:docMk/>
            <pc:sldMk cId="2943547420" sldId="285"/>
            <ac:picMk id="9" creationId="{85F196ED-381E-A749-893D-4570D3226961}"/>
          </ac:picMkLst>
        </pc:picChg>
      </pc:sldChg>
      <pc:sldChg chg="modSp add mod ord">
        <pc:chgData name="Tomas Yngström" userId="81ebcc68-eb27-407a-b22a-202a69fbfc50" providerId="ADAL" clId="{9AAE0F35-50D7-4B93-A69A-691F687884BC}" dt="2022-09-06T09:57:00.353" v="7320"/>
        <pc:sldMkLst>
          <pc:docMk/>
          <pc:sldMk cId="429523042" sldId="286"/>
        </pc:sldMkLst>
        <pc:spChg chg="mod">
          <ac:chgData name="Tomas Yngström" userId="81ebcc68-eb27-407a-b22a-202a69fbfc50" providerId="ADAL" clId="{9AAE0F35-50D7-4B93-A69A-691F687884BC}" dt="2022-09-06T09:56:39.255" v="7316" actId="255"/>
          <ac:spMkLst>
            <pc:docMk/>
            <pc:sldMk cId="429523042" sldId="286"/>
            <ac:spMk id="5" creationId="{21AD75C2-DB07-6B2B-0770-5046CCB8F2EB}"/>
          </ac:spMkLst>
        </pc:spChg>
      </pc:sldChg>
      <pc:sldChg chg="modSp add mod ord">
        <pc:chgData name="Tomas Yngström" userId="81ebcc68-eb27-407a-b22a-202a69fbfc50" providerId="ADAL" clId="{9AAE0F35-50D7-4B93-A69A-691F687884BC}" dt="2022-09-06T09:56:50.847" v="7318"/>
        <pc:sldMkLst>
          <pc:docMk/>
          <pc:sldMk cId="1011113997" sldId="287"/>
        </pc:sldMkLst>
        <pc:spChg chg="mod">
          <ac:chgData name="Tomas Yngström" userId="81ebcc68-eb27-407a-b22a-202a69fbfc50" providerId="ADAL" clId="{9AAE0F35-50D7-4B93-A69A-691F687884BC}" dt="2022-09-06T09:56:02.300" v="7311" actId="6549"/>
          <ac:spMkLst>
            <pc:docMk/>
            <pc:sldMk cId="1011113997" sldId="287"/>
            <ac:spMk id="5" creationId="{21AD75C2-DB07-6B2B-0770-5046CCB8F2EB}"/>
          </ac:spMkLst>
        </pc:spChg>
      </pc:sldChg>
      <pc:sldChg chg="addSp delSp modSp new mod">
        <pc:chgData name="Tomas Yngström" userId="81ebcc68-eb27-407a-b22a-202a69fbfc50" providerId="ADAL" clId="{9AAE0F35-50D7-4B93-A69A-691F687884BC}" dt="2022-09-08T11:26:25.589" v="8139" actId="1076"/>
        <pc:sldMkLst>
          <pc:docMk/>
          <pc:sldMk cId="469880043" sldId="288"/>
        </pc:sldMkLst>
        <pc:spChg chg="del">
          <ac:chgData name="Tomas Yngström" userId="81ebcc68-eb27-407a-b22a-202a69fbfc50" providerId="ADAL" clId="{9AAE0F35-50D7-4B93-A69A-691F687884BC}" dt="2022-09-08T11:18:32.782" v="7898" actId="478"/>
          <ac:spMkLst>
            <pc:docMk/>
            <pc:sldMk cId="469880043" sldId="288"/>
            <ac:spMk id="2" creationId="{18C6EF32-DCDF-2A45-0E65-E71D04E0A853}"/>
          </ac:spMkLst>
        </pc:spChg>
        <pc:spChg chg="del">
          <ac:chgData name="Tomas Yngström" userId="81ebcc68-eb27-407a-b22a-202a69fbfc50" providerId="ADAL" clId="{9AAE0F35-50D7-4B93-A69A-691F687884BC}" dt="2022-09-08T11:18:35.597" v="7899" actId="478"/>
          <ac:spMkLst>
            <pc:docMk/>
            <pc:sldMk cId="469880043" sldId="288"/>
            <ac:spMk id="3" creationId="{8CE2451B-5049-06F3-0C34-207A192FB8AB}"/>
          </ac:spMkLst>
        </pc:spChg>
        <pc:spChg chg="add mod">
          <ac:chgData name="Tomas Yngström" userId="81ebcc68-eb27-407a-b22a-202a69fbfc50" providerId="ADAL" clId="{9AAE0F35-50D7-4B93-A69A-691F687884BC}" dt="2022-09-08T11:18:44.328" v="7900"/>
          <ac:spMkLst>
            <pc:docMk/>
            <pc:sldMk cId="469880043" sldId="288"/>
            <ac:spMk id="4" creationId="{B2E037CC-73E6-FA6D-C1AB-18CE01306C9C}"/>
          </ac:spMkLst>
        </pc:spChg>
        <pc:spChg chg="add mod">
          <ac:chgData name="Tomas Yngström" userId="81ebcc68-eb27-407a-b22a-202a69fbfc50" providerId="ADAL" clId="{9AAE0F35-50D7-4B93-A69A-691F687884BC}" dt="2022-09-08T11:24:55.912" v="8120" actId="207"/>
          <ac:spMkLst>
            <pc:docMk/>
            <pc:sldMk cId="469880043" sldId="288"/>
            <ac:spMk id="9" creationId="{AEC194F9-7E58-8C91-1657-4FFC17CB463B}"/>
          </ac:spMkLst>
        </pc:spChg>
        <pc:spChg chg="add mod">
          <ac:chgData name="Tomas Yngström" userId="81ebcc68-eb27-407a-b22a-202a69fbfc50" providerId="ADAL" clId="{9AAE0F35-50D7-4B93-A69A-691F687884BC}" dt="2022-09-08T11:21:42.034" v="7948" actId="1076"/>
          <ac:spMkLst>
            <pc:docMk/>
            <pc:sldMk cId="469880043" sldId="288"/>
            <ac:spMk id="10" creationId="{55ACD438-9CA7-2B08-FEA9-1D4EC4BC472E}"/>
          </ac:spMkLst>
        </pc:spChg>
        <pc:spChg chg="add mod">
          <ac:chgData name="Tomas Yngström" userId="81ebcc68-eb27-407a-b22a-202a69fbfc50" providerId="ADAL" clId="{9AAE0F35-50D7-4B93-A69A-691F687884BC}" dt="2022-09-08T11:22:09.820" v="7959" actId="1038"/>
          <ac:spMkLst>
            <pc:docMk/>
            <pc:sldMk cId="469880043" sldId="288"/>
            <ac:spMk id="11" creationId="{D2A33299-7296-C4DD-F9E6-6230975D658B}"/>
          </ac:spMkLst>
        </pc:spChg>
        <pc:spChg chg="add del mod">
          <ac:chgData name="Tomas Yngström" userId="81ebcc68-eb27-407a-b22a-202a69fbfc50" providerId="ADAL" clId="{9AAE0F35-50D7-4B93-A69A-691F687884BC}" dt="2022-09-08T11:23:14.127" v="7967" actId="478"/>
          <ac:spMkLst>
            <pc:docMk/>
            <pc:sldMk cId="469880043" sldId="288"/>
            <ac:spMk id="14" creationId="{412ACE59-29E6-C475-A376-349B3E8D246C}"/>
          </ac:spMkLst>
        </pc:spChg>
        <pc:spChg chg="add mod">
          <ac:chgData name="Tomas Yngström" userId="81ebcc68-eb27-407a-b22a-202a69fbfc50" providerId="ADAL" clId="{9AAE0F35-50D7-4B93-A69A-691F687884BC}" dt="2022-09-08T11:26:25.589" v="8139" actId="1076"/>
          <ac:spMkLst>
            <pc:docMk/>
            <pc:sldMk cId="469880043" sldId="288"/>
            <ac:spMk id="15" creationId="{2E21B89A-4A43-C62E-1DF4-33758D3EE2CA}"/>
          </ac:spMkLst>
        </pc:spChg>
        <pc:picChg chg="add mod">
          <ac:chgData name="Tomas Yngström" userId="81ebcc68-eb27-407a-b22a-202a69fbfc50" providerId="ADAL" clId="{9AAE0F35-50D7-4B93-A69A-691F687884BC}" dt="2022-09-08T11:19:48.309" v="7925" actId="1076"/>
          <ac:picMkLst>
            <pc:docMk/>
            <pc:sldMk cId="469880043" sldId="288"/>
            <ac:picMk id="5" creationId="{2C97936B-0A70-0582-2068-C86E259FEA32}"/>
          </ac:picMkLst>
        </pc:picChg>
        <pc:picChg chg="add mod">
          <ac:chgData name="Tomas Yngström" userId="81ebcc68-eb27-407a-b22a-202a69fbfc50" providerId="ADAL" clId="{9AAE0F35-50D7-4B93-A69A-691F687884BC}" dt="2022-09-08T11:19:38.560" v="7923" actId="1038"/>
          <ac:picMkLst>
            <pc:docMk/>
            <pc:sldMk cId="469880043" sldId="288"/>
            <ac:picMk id="7" creationId="{5016AB44-1FA4-E66A-8D27-15273235D0C0}"/>
          </ac:picMkLst>
        </pc:picChg>
        <pc:cxnChg chg="add mod">
          <ac:chgData name="Tomas Yngström" userId="81ebcc68-eb27-407a-b22a-202a69fbfc50" providerId="ADAL" clId="{9AAE0F35-50D7-4B93-A69A-691F687884BC}" dt="2022-09-08T11:25:03.242" v="8121" actId="208"/>
          <ac:cxnSpMkLst>
            <pc:docMk/>
            <pc:sldMk cId="469880043" sldId="288"/>
            <ac:cxnSpMk id="13" creationId="{60E848B7-0362-9993-F359-3D5C761DE3A8}"/>
          </ac:cxnSpMkLst>
        </pc:cxnChg>
      </pc:sldChg>
      <pc:sldChg chg="addSp delSp modSp add del mod ord">
        <pc:chgData name="Tomas Yngström" userId="81ebcc68-eb27-407a-b22a-202a69fbfc50" providerId="ADAL" clId="{9AAE0F35-50D7-4B93-A69A-691F687884BC}" dt="2022-09-08T11:18:19.108" v="7896" actId="47"/>
        <pc:sldMkLst>
          <pc:docMk/>
          <pc:sldMk cId="662068126" sldId="288"/>
        </pc:sldMkLst>
        <pc:spChg chg="del mod">
          <ac:chgData name="Tomas Yngström" userId="81ebcc68-eb27-407a-b22a-202a69fbfc50" providerId="ADAL" clId="{9AAE0F35-50D7-4B93-A69A-691F687884BC}" dt="2022-09-08T11:18:11.625" v="7895" actId="21"/>
          <ac:spMkLst>
            <pc:docMk/>
            <pc:sldMk cId="662068126" sldId="288"/>
            <ac:spMk id="2" creationId="{466119E7-D866-4FF9-B147-5388A8D06DBC}"/>
          </ac:spMkLst>
        </pc:spChg>
        <pc:spChg chg="del">
          <ac:chgData name="Tomas Yngström" userId="81ebcc68-eb27-407a-b22a-202a69fbfc50" providerId="ADAL" clId="{9AAE0F35-50D7-4B93-A69A-691F687884BC}" dt="2022-09-08T11:12:09.670" v="7864" actId="478"/>
          <ac:spMkLst>
            <pc:docMk/>
            <pc:sldMk cId="662068126" sldId="288"/>
            <ac:spMk id="3" creationId="{BC151B8D-AD95-4220-8F8D-D658742B1F9E}"/>
          </ac:spMkLst>
        </pc:spChg>
        <pc:spChg chg="add del mod">
          <ac:chgData name="Tomas Yngström" userId="81ebcc68-eb27-407a-b22a-202a69fbfc50" providerId="ADAL" clId="{9AAE0F35-50D7-4B93-A69A-691F687884BC}" dt="2022-09-08T11:12:12.101" v="7865" actId="478"/>
          <ac:spMkLst>
            <pc:docMk/>
            <pc:sldMk cId="662068126" sldId="288"/>
            <ac:spMk id="9" creationId="{CFCA03F4-6FD9-3BF4-7800-8718615F345A}"/>
          </ac:spMkLst>
        </pc:spChg>
        <pc:spChg chg="add del mod">
          <ac:chgData name="Tomas Yngström" userId="81ebcc68-eb27-407a-b22a-202a69fbfc50" providerId="ADAL" clId="{9AAE0F35-50D7-4B93-A69A-691F687884BC}" dt="2022-09-08T11:16:34.759" v="7889" actId="478"/>
          <ac:spMkLst>
            <pc:docMk/>
            <pc:sldMk cId="662068126" sldId="288"/>
            <ac:spMk id="22" creationId="{3D528E42-8E10-08AB-7F7C-CB8FE3CDF036}"/>
          </ac:spMkLst>
        </pc:spChg>
        <pc:spChg chg="add mod">
          <ac:chgData name="Tomas Yngström" userId="81ebcc68-eb27-407a-b22a-202a69fbfc50" providerId="ADAL" clId="{9AAE0F35-50D7-4B93-A69A-691F687884BC}" dt="2022-09-08T11:18:11.625" v="7895" actId="21"/>
          <ac:spMkLst>
            <pc:docMk/>
            <pc:sldMk cId="662068126" sldId="288"/>
            <ac:spMk id="26" creationId="{612754CA-B47D-A568-E402-3CC326C4FB40}"/>
          </ac:spMkLst>
        </pc:spChg>
        <pc:picChg chg="add del mod">
          <ac:chgData name="Tomas Yngström" userId="81ebcc68-eb27-407a-b22a-202a69fbfc50" providerId="ADAL" clId="{9AAE0F35-50D7-4B93-A69A-691F687884BC}" dt="2022-09-08T11:16:27.084" v="7886" actId="478"/>
          <ac:picMkLst>
            <pc:docMk/>
            <pc:sldMk cId="662068126" sldId="288"/>
            <ac:picMk id="11" creationId="{12E66730-607D-472D-2D0A-5EC57AD95E47}"/>
          </ac:picMkLst>
        </pc:picChg>
        <pc:picChg chg="add del mod">
          <ac:chgData name="Tomas Yngström" userId="81ebcc68-eb27-407a-b22a-202a69fbfc50" providerId="ADAL" clId="{9AAE0F35-50D7-4B93-A69A-691F687884BC}" dt="2022-09-08T11:13:22.068" v="7870" actId="478"/>
          <ac:picMkLst>
            <pc:docMk/>
            <pc:sldMk cId="662068126" sldId="288"/>
            <ac:picMk id="16" creationId="{E34D6CB2-63DD-A7C6-A399-4090957D8A97}"/>
          </ac:picMkLst>
        </pc:picChg>
        <pc:picChg chg="add del mod">
          <ac:chgData name="Tomas Yngström" userId="81ebcc68-eb27-407a-b22a-202a69fbfc50" providerId="ADAL" clId="{9AAE0F35-50D7-4B93-A69A-691F687884BC}" dt="2022-09-08T11:14:30.247" v="7885" actId="931"/>
          <ac:picMkLst>
            <pc:docMk/>
            <pc:sldMk cId="662068126" sldId="288"/>
            <ac:picMk id="19" creationId="{90B562AF-D594-6697-A617-C9122A36B0FE}"/>
          </ac:picMkLst>
        </pc:picChg>
        <pc:picChg chg="add del mod">
          <ac:chgData name="Tomas Yngström" userId="81ebcc68-eb27-407a-b22a-202a69fbfc50" providerId="ADAL" clId="{9AAE0F35-50D7-4B93-A69A-691F687884BC}" dt="2022-09-08T11:18:11.625" v="7895" actId="21"/>
          <ac:picMkLst>
            <pc:docMk/>
            <pc:sldMk cId="662068126" sldId="288"/>
            <ac:picMk id="24" creationId="{25AFD6CB-8A59-9E21-25E9-E50FFB25117A}"/>
          </ac:picMkLst>
        </pc:picChg>
        <pc:inkChg chg="add del">
          <ac:chgData name="Tomas Yngström" userId="81ebcc68-eb27-407a-b22a-202a69fbfc50" providerId="ADAL" clId="{9AAE0F35-50D7-4B93-A69A-691F687884BC}" dt="2022-09-08T11:14:17.080" v="7878" actId="9405"/>
          <ac:inkMkLst>
            <pc:docMk/>
            <pc:sldMk cId="662068126" sldId="288"/>
            <ac:inkMk id="20" creationId="{F86C0951-525E-3D9E-B5D6-B4A89560F6DF}"/>
          </ac:inkMkLst>
        </pc:inkChg>
        <pc:inkChg chg="add del">
          <ac:chgData name="Tomas Yngström" userId="81ebcc68-eb27-407a-b22a-202a69fbfc50" providerId="ADAL" clId="{9AAE0F35-50D7-4B93-A69A-691F687884BC}" dt="2022-09-08T11:14:28.731" v="7880" actId="9405"/>
          <ac:inkMkLst>
            <pc:docMk/>
            <pc:sldMk cId="662068126" sldId="288"/>
            <ac:inkMk id="21" creationId="{5F0FBFB2-81D4-AD1E-7805-DED48EB3B6F4}"/>
          </ac:inkMkLst>
        </pc:inkChg>
      </pc:sldChg>
      <pc:sldChg chg="new del">
        <pc:chgData name="Tomas Yngström" userId="81ebcc68-eb27-407a-b22a-202a69fbfc50" providerId="ADAL" clId="{9AAE0F35-50D7-4B93-A69A-691F687884BC}" dt="2022-09-08T11:11:22.807" v="7842" actId="47"/>
        <pc:sldMkLst>
          <pc:docMk/>
          <pc:sldMk cId="3111350117" sldId="288"/>
        </pc:sldMkLst>
      </pc:sldChg>
      <pc:sldMasterChg chg="delSldLayout modSldLayout">
        <pc:chgData name="Tomas Yngström" userId="81ebcc68-eb27-407a-b22a-202a69fbfc50" providerId="ADAL" clId="{9AAE0F35-50D7-4B93-A69A-691F687884BC}" dt="2022-07-27T09:47:13.768" v="3446" actId="47"/>
        <pc:sldMasterMkLst>
          <pc:docMk/>
          <pc:sldMasterMk cId="788050738" sldId="2147483648"/>
        </pc:sldMasterMkLst>
        <pc:sldLayoutChg chg="addSp delSp modSp mod">
          <pc:chgData name="Tomas Yngström" userId="81ebcc68-eb27-407a-b22a-202a69fbfc50" providerId="ADAL" clId="{9AAE0F35-50D7-4B93-A69A-691F687884BC}" dt="2022-07-27T09:32:18.795" v="3392" actId="478"/>
          <pc:sldLayoutMkLst>
            <pc:docMk/>
            <pc:sldMasterMk cId="788050738" sldId="2147483648"/>
            <pc:sldLayoutMk cId="3157432710" sldId="2147483650"/>
          </pc:sldLayoutMkLst>
          <pc:spChg chg="add del mod">
            <ac:chgData name="Tomas Yngström" userId="81ebcc68-eb27-407a-b22a-202a69fbfc50" providerId="ADAL" clId="{9AAE0F35-50D7-4B93-A69A-691F687884BC}" dt="2022-07-27T08:49:19.795" v="3297" actId="478"/>
            <ac:spMkLst>
              <pc:docMk/>
              <pc:sldMasterMk cId="788050738" sldId="2147483648"/>
              <pc:sldLayoutMk cId="3157432710" sldId="2147483650"/>
              <ac:spMk id="11" creationId="{B6332B84-E7D4-8B34-689A-7B6DC9873169}"/>
            </ac:spMkLst>
          </pc:spChg>
          <pc:cxnChg chg="add del mod">
            <ac:chgData name="Tomas Yngström" userId="81ebcc68-eb27-407a-b22a-202a69fbfc50" providerId="ADAL" clId="{9AAE0F35-50D7-4B93-A69A-691F687884BC}" dt="2022-07-27T09:32:15.829" v="3390" actId="478"/>
            <ac:cxnSpMkLst>
              <pc:docMk/>
              <pc:sldMasterMk cId="788050738" sldId="2147483648"/>
              <pc:sldLayoutMk cId="3157432710" sldId="2147483650"/>
              <ac:cxnSpMk id="8" creationId="{DFA43718-05D8-FA79-0936-44660C6050EC}"/>
            </ac:cxnSpMkLst>
          </pc:cxnChg>
          <pc:cxnChg chg="add del mod">
            <ac:chgData name="Tomas Yngström" userId="81ebcc68-eb27-407a-b22a-202a69fbfc50" providerId="ADAL" clId="{9AAE0F35-50D7-4B93-A69A-691F687884BC}" dt="2022-07-27T08:48:02.710" v="3289"/>
            <ac:cxnSpMkLst>
              <pc:docMk/>
              <pc:sldMasterMk cId="788050738" sldId="2147483648"/>
              <pc:sldLayoutMk cId="3157432710" sldId="2147483650"/>
              <ac:cxnSpMk id="12" creationId="{AE6F3F45-FA81-299D-AD1D-C3381FD2A98D}"/>
            </ac:cxnSpMkLst>
          </pc:cxnChg>
          <pc:cxnChg chg="add del mod">
            <ac:chgData name="Tomas Yngström" userId="81ebcc68-eb27-407a-b22a-202a69fbfc50" providerId="ADAL" clId="{9AAE0F35-50D7-4B93-A69A-691F687884BC}" dt="2022-07-27T09:32:17.378" v="3391" actId="478"/>
            <ac:cxnSpMkLst>
              <pc:docMk/>
              <pc:sldMasterMk cId="788050738" sldId="2147483648"/>
              <pc:sldLayoutMk cId="3157432710" sldId="2147483650"/>
              <ac:cxnSpMk id="15" creationId="{4B170747-E243-2ADD-1CE5-116D11EED9D3}"/>
            </ac:cxnSpMkLst>
          </pc:cxnChg>
          <pc:cxnChg chg="add del mod">
            <ac:chgData name="Tomas Yngström" userId="81ebcc68-eb27-407a-b22a-202a69fbfc50" providerId="ADAL" clId="{9AAE0F35-50D7-4B93-A69A-691F687884BC}" dt="2022-07-27T09:32:18.795" v="3392" actId="478"/>
            <ac:cxnSpMkLst>
              <pc:docMk/>
              <pc:sldMasterMk cId="788050738" sldId="2147483648"/>
              <pc:sldLayoutMk cId="3157432710" sldId="2147483650"/>
              <ac:cxnSpMk id="16" creationId="{EFA1FD16-D5D1-C045-EB1D-937322908666}"/>
            </ac:cxnSpMkLst>
          </pc:cxnChg>
        </pc:sldLayoutChg>
        <pc:sldLayoutChg chg="del">
          <pc:chgData name="Tomas Yngström" userId="81ebcc68-eb27-407a-b22a-202a69fbfc50" providerId="ADAL" clId="{9AAE0F35-50D7-4B93-A69A-691F687884BC}" dt="2022-07-27T09:47:13.768" v="3446" actId="47"/>
          <pc:sldLayoutMkLst>
            <pc:docMk/>
            <pc:sldMasterMk cId="788050738" sldId="2147483648"/>
            <pc:sldLayoutMk cId="2886259751" sldId="2147483662"/>
          </pc:sldLayoutMkLst>
        </pc:sldLayoutChg>
      </pc:sldMasterChg>
      <pc:sldMasterChg chg="modSp mod">
        <pc:chgData name="Tomas Yngström" userId="81ebcc68-eb27-407a-b22a-202a69fbfc50" providerId="ADAL" clId="{9AAE0F35-50D7-4B93-A69A-691F687884BC}" dt="2022-09-06T10:16:21.388" v="7480" actId="14100"/>
        <pc:sldMasterMkLst>
          <pc:docMk/>
          <pc:sldMasterMk cId="1521159168" sldId="2147483660"/>
        </pc:sldMasterMkLst>
        <pc:picChg chg="mod">
          <ac:chgData name="Tomas Yngström" userId="81ebcc68-eb27-407a-b22a-202a69fbfc50" providerId="ADAL" clId="{9AAE0F35-50D7-4B93-A69A-691F687884BC}" dt="2022-09-06T10:16:21.388" v="7480" actId="14100"/>
          <ac:picMkLst>
            <pc:docMk/>
            <pc:sldMasterMk cId="1521159168" sldId="2147483660"/>
            <ac:picMk id="3" creationId="{C956CE0F-3CD5-430F-BF88-D1980E38F833}"/>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8B312A22-DC05-4543-84E0-5017BA731D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30D63CE-815D-4473-B420-CD96A9992F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9DEC57-6573-4597-ABFA-BE2E691FE2E4}" type="datetimeFigureOut">
              <a:rPr lang="sv-SE" smtClean="0"/>
              <a:t>2022-09-08</a:t>
            </a:fld>
            <a:endParaRPr lang="sv-SE"/>
          </a:p>
        </p:txBody>
      </p:sp>
      <p:sp>
        <p:nvSpPr>
          <p:cNvPr id="4" name="Platshållare för sidfot 3">
            <a:extLst>
              <a:ext uri="{FF2B5EF4-FFF2-40B4-BE49-F238E27FC236}">
                <a16:creationId xmlns:a16="http://schemas.microsoft.com/office/drawing/2014/main" id="{993295BC-E5C6-4949-9685-F36CF44FF4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4BF6970-4289-475D-A6E5-5CAF0E8DDE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82B64D-F67C-44C7-969E-36AAD7F63A8A}" type="slidenum">
              <a:rPr lang="sv-SE" smtClean="0"/>
              <a:t>‹#›</a:t>
            </a:fld>
            <a:endParaRPr lang="sv-SE"/>
          </a:p>
        </p:txBody>
      </p:sp>
    </p:spTree>
    <p:extLst>
      <p:ext uri="{BB962C8B-B14F-4D97-AF65-F5344CB8AC3E}">
        <p14:creationId xmlns:p14="http://schemas.microsoft.com/office/powerpoint/2010/main" val="1354825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E52B1-8947-4CCF-A9AE-8BC1DB2D0675}" type="datetimeFigureOut">
              <a:rPr lang="sv-SE" smtClean="0"/>
              <a:t>2022-09-08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8A971-31FB-49C9-88F9-35D3EA2ECE10}" type="slidenum">
              <a:rPr lang="sv-SE" smtClean="0"/>
              <a:t>‹#›</a:t>
            </a:fld>
            <a:endParaRPr lang="sv-SE"/>
          </a:p>
        </p:txBody>
      </p:sp>
    </p:spTree>
    <p:extLst>
      <p:ext uri="{BB962C8B-B14F-4D97-AF65-F5344CB8AC3E}">
        <p14:creationId xmlns:p14="http://schemas.microsoft.com/office/powerpoint/2010/main" val="257588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1</a:t>
            </a:fld>
            <a:endParaRPr lang="sv-SE"/>
          </a:p>
        </p:txBody>
      </p:sp>
    </p:spTree>
    <p:extLst>
      <p:ext uri="{BB962C8B-B14F-4D97-AF65-F5344CB8AC3E}">
        <p14:creationId xmlns:p14="http://schemas.microsoft.com/office/powerpoint/2010/main" val="140262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Map</a:t>
            </a:r>
            <a:r>
              <a:rPr lang="sv-SE" dirty="0"/>
              <a:t> </a:t>
            </a:r>
            <a:r>
              <a:rPr lang="sv-SE" dirty="0" err="1"/>
              <a:t>holder</a:t>
            </a:r>
            <a:r>
              <a:rPr lang="sv-SE" dirty="0"/>
              <a:t> for </a:t>
            </a:r>
            <a:r>
              <a:rPr lang="sv-SE" dirty="0" err="1"/>
              <a:t>Ski-orienteering</a:t>
            </a:r>
            <a:endParaRPr lang="sv-SE" dirty="0"/>
          </a:p>
          <a:p>
            <a:endParaRPr lang="sv-SE" dirty="0"/>
          </a:p>
          <a:p>
            <a:r>
              <a:rPr lang="sv-SE" dirty="0" err="1"/>
              <a:t>Map</a:t>
            </a:r>
            <a:r>
              <a:rPr lang="sv-SE" dirty="0"/>
              <a:t> </a:t>
            </a:r>
            <a:r>
              <a:rPr lang="sv-SE" dirty="0" err="1"/>
              <a:t>holder</a:t>
            </a:r>
            <a:r>
              <a:rPr lang="sv-SE" dirty="0"/>
              <a:t> </a:t>
            </a:r>
            <a:r>
              <a:rPr lang="sv-SE" dirty="0" err="1"/>
              <a:t>with</a:t>
            </a:r>
            <a:r>
              <a:rPr lang="sv-SE" dirty="0"/>
              <a:t> magnet</a:t>
            </a:r>
          </a:p>
        </p:txBody>
      </p:sp>
      <p:sp>
        <p:nvSpPr>
          <p:cNvPr id="4" name="Platshållare för bildnummer 3"/>
          <p:cNvSpPr>
            <a:spLocks noGrp="1"/>
          </p:cNvSpPr>
          <p:nvPr>
            <p:ph type="sldNum" sz="quarter" idx="5"/>
          </p:nvPr>
        </p:nvSpPr>
        <p:spPr/>
        <p:txBody>
          <a:bodyPr/>
          <a:lstStyle/>
          <a:p>
            <a:fld id="{DAA8A971-31FB-49C9-88F9-35D3EA2ECE10}" type="slidenum">
              <a:rPr lang="sv-SE" smtClean="0"/>
              <a:t>15</a:t>
            </a:fld>
            <a:endParaRPr lang="sv-SE"/>
          </a:p>
        </p:txBody>
      </p:sp>
    </p:spTree>
    <p:extLst>
      <p:ext uri="{BB962C8B-B14F-4D97-AF65-F5344CB8AC3E}">
        <p14:creationId xmlns:p14="http://schemas.microsoft.com/office/powerpoint/2010/main" val="265893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solidFill>
                  <a:schemeClr val="bg1"/>
                </a:solidFill>
              </a:rPr>
              <a:t>Lectures</a:t>
            </a:r>
            <a:r>
              <a:rPr lang="sv-SE" dirty="0">
                <a:solidFill>
                  <a:schemeClr val="bg1"/>
                </a:solidFill>
              </a:rPr>
              <a:t> </a:t>
            </a:r>
            <a:r>
              <a:rPr lang="sv-SE" dirty="0" err="1">
                <a:solidFill>
                  <a:schemeClr val="bg1"/>
                </a:solidFill>
              </a:rPr>
              <a:t>with</a:t>
            </a:r>
            <a:r>
              <a:rPr lang="sv-SE" dirty="0">
                <a:solidFill>
                  <a:schemeClr val="bg1"/>
                </a:solidFill>
              </a:rPr>
              <a:t> students </a:t>
            </a:r>
            <a:r>
              <a:rPr lang="sv-SE" dirty="0" err="1">
                <a:solidFill>
                  <a:schemeClr val="bg1"/>
                </a:solidFill>
              </a:rPr>
              <a:t>who</a:t>
            </a:r>
            <a:r>
              <a:rPr lang="sv-SE" dirty="0">
                <a:solidFill>
                  <a:schemeClr val="bg1"/>
                </a:solidFill>
              </a:rPr>
              <a:t> </a:t>
            </a:r>
            <a:r>
              <a:rPr lang="sv-SE" dirty="0" err="1">
                <a:solidFill>
                  <a:schemeClr val="bg1"/>
                </a:solidFill>
              </a:rPr>
              <a:t>are</a:t>
            </a:r>
            <a:r>
              <a:rPr lang="sv-SE" dirty="0">
                <a:solidFill>
                  <a:schemeClr val="bg1"/>
                </a:solidFill>
              </a:rPr>
              <a:t> </a:t>
            </a:r>
            <a:r>
              <a:rPr lang="sv-SE" dirty="0" err="1">
                <a:solidFill>
                  <a:schemeClr val="bg1"/>
                </a:solidFill>
              </a:rPr>
              <a:t>becoming</a:t>
            </a:r>
            <a:r>
              <a:rPr lang="sv-SE" dirty="0">
                <a:solidFill>
                  <a:schemeClr val="bg1"/>
                </a:solidFill>
              </a:rPr>
              <a:t> </a:t>
            </a:r>
            <a:r>
              <a:rPr lang="sv-SE" dirty="0" err="1">
                <a:solidFill>
                  <a:schemeClr val="bg1"/>
                </a:solidFill>
              </a:rPr>
              <a:t>teachers</a:t>
            </a:r>
            <a:r>
              <a:rPr lang="sv-SE" dirty="0">
                <a:solidFill>
                  <a:schemeClr val="bg1"/>
                </a:solidFill>
              </a:rPr>
              <a:t> in </a:t>
            </a:r>
            <a:r>
              <a:rPr lang="sv-SE" dirty="0" err="1">
                <a:solidFill>
                  <a:schemeClr val="bg1"/>
                </a:solidFill>
              </a:rPr>
              <a:t>Physical</a:t>
            </a:r>
            <a:r>
              <a:rPr lang="sv-SE" dirty="0">
                <a:solidFill>
                  <a:schemeClr val="bg1"/>
                </a:solidFill>
              </a:rPr>
              <a:t> </a:t>
            </a:r>
            <a:r>
              <a:rPr lang="sv-SE" dirty="0" err="1">
                <a:solidFill>
                  <a:schemeClr val="bg1"/>
                </a:solidFill>
              </a:rPr>
              <a:t>Education</a:t>
            </a:r>
            <a:r>
              <a:rPr lang="sv-SE" dirty="0">
                <a:solidFill>
                  <a:schemeClr val="bg1"/>
                </a:solidFill>
              </a:rPr>
              <a:t>.</a:t>
            </a:r>
          </a:p>
          <a:p>
            <a:endParaRPr lang="sv-SE" dirty="0">
              <a:solidFill>
                <a:schemeClr val="bg1"/>
              </a:solidFill>
            </a:endParaRPr>
          </a:p>
          <a:p>
            <a:r>
              <a:rPr lang="sv-SE" dirty="0" err="1">
                <a:solidFill>
                  <a:schemeClr val="bg1"/>
                </a:solidFill>
              </a:rPr>
              <a:t>We</a:t>
            </a:r>
            <a:r>
              <a:rPr lang="sv-SE" dirty="0">
                <a:solidFill>
                  <a:schemeClr val="bg1"/>
                </a:solidFill>
              </a:rPr>
              <a:t> </a:t>
            </a:r>
            <a:r>
              <a:rPr lang="sv-SE" dirty="0" err="1">
                <a:solidFill>
                  <a:schemeClr val="bg1"/>
                </a:solidFill>
              </a:rPr>
              <a:t>are</a:t>
            </a:r>
            <a:r>
              <a:rPr lang="sv-SE" dirty="0">
                <a:solidFill>
                  <a:schemeClr val="bg1"/>
                </a:solidFill>
              </a:rPr>
              <a:t> </a:t>
            </a:r>
            <a:r>
              <a:rPr lang="sv-SE" dirty="0" err="1">
                <a:solidFill>
                  <a:schemeClr val="bg1"/>
                </a:solidFill>
              </a:rPr>
              <a:t>teaching</a:t>
            </a:r>
            <a:r>
              <a:rPr lang="sv-SE" dirty="0">
                <a:solidFill>
                  <a:schemeClr val="bg1"/>
                </a:solidFill>
              </a:rPr>
              <a:t> </a:t>
            </a:r>
            <a:r>
              <a:rPr lang="sv-SE" dirty="0" err="1">
                <a:solidFill>
                  <a:schemeClr val="bg1"/>
                </a:solidFill>
              </a:rPr>
              <a:t>how</a:t>
            </a:r>
            <a:r>
              <a:rPr lang="sv-SE" dirty="0">
                <a:solidFill>
                  <a:schemeClr val="bg1"/>
                </a:solidFill>
              </a:rPr>
              <a:t> to make </a:t>
            </a:r>
            <a:r>
              <a:rPr lang="sv-SE" dirty="0" err="1">
                <a:solidFill>
                  <a:schemeClr val="bg1"/>
                </a:solidFill>
              </a:rPr>
              <a:t>orienteering</a:t>
            </a:r>
            <a:r>
              <a:rPr lang="sv-SE" dirty="0">
                <a:solidFill>
                  <a:schemeClr val="bg1"/>
                </a:solidFill>
              </a:rPr>
              <a:t> </a:t>
            </a:r>
            <a:r>
              <a:rPr lang="sv-SE" dirty="0" err="1">
                <a:solidFill>
                  <a:schemeClr val="bg1"/>
                </a:solidFill>
              </a:rPr>
              <a:t>possible</a:t>
            </a:r>
            <a:r>
              <a:rPr lang="sv-SE" dirty="0">
                <a:solidFill>
                  <a:schemeClr val="bg1"/>
                </a:solidFill>
              </a:rPr>
              <a:t> for </a:t>
            </a:r>
            <a:r>
              <a:rPr lang="sv-SE" dirty="0" err="1">
                <a:solidFill>
                  <a:schemeClr val="bg1"/>
                </a:solidFill>
              </a:rPr>
              <a:t>both</a:t>
            </a:r>
            <a:r>
              <a:rPr lang="sv-SE" dirty="0">
                <a:solidFill>
                  <a:schemeClr val="bg1"/>
                </a:solidFill>
              </a:rPr>
              <a:t> </a:t>
            </a:r>
            <a:r>
              <a:rPr lang="sv-SE" dirty="0" err="1">
                <a:solidFill>
                  <a:schemeClr val="bg1"/>
                </a:solidFill>
              </a:rPr>
              <a:t>those</a:t>
            </a:r>
            <a:r>
              <a:rPr lang="sv-SE" dirty="0">
                <a:solidFill>
                  <a:schemeClr val="bg1"/>
                </a:solidFill>
              </a:rPr>
              <a:t> </a:t>
            </a:r>
            <a:r>
              <a:rPr lang="sv-SE" dirty="0" err="1">
                <a:solidFill>
                  <a:schemeClr val="bg1"/>
                </a:solidFill>
              </a:rPr>
              <a:t>with</a:t>
            </a:r>
            <a:r>
              <a:rPr lang="sv-SE" dirty="0">
                <a:solidFill>
                  <a:schemeClr val="bg1"/>
                </a:solidFill>
              </a:rPr>
              <a:t> </a:t>
            </a:r>
            <a:r>
              <a:rPr lang="sv-SE" dirty="0" err="1">
                <a:solidFill>
                  <a:schemeClr val="bg1"/>
                </a:solidFill>
              </a:rPr>
              <a:t>some</a:t>
            </a:r>
            <a:r>
              <a:rPr lang="sv-SE" dirty="0">
                <a:solidFill>
                  <a:schemeClr val="bg1"/>
                </a:solidFill>
              </a:rPr>
              <a:t> </a:t>
            </a:r>
            <a:r>
              <a:rPr lang="sv-SE" dirty="0" err="1">
                <a:solidFill>
                  <a:schemeClr val="bg1"/>
                </a:solidFill>
              </a:rPr>
              <a:t>visibility</a:t>
            </a:r>
            <a:r>
              <a:rPr lang="sv-SE" dirty="0">
                <a:solidFill>
                  <a:schemeClr val="bg1"/>
                </a:solidFill>
              </a:rPr>
              <a:t> </a:t>
            </a:r>
            <a:r>
              <a:rPr lang="sv-SE" dirty="0" err="1">
                <a:solidFill>
                  <a:schemeClr val="bg1"/>
                </a:solidFill>
              </a:rPr>
              <a:t>left</a:t>
            </a:r>
            <a:r>
              <a:rPr lang="sv-SE" dirty="0">
                <a:solidFill>
                  <a:schemeClr val="bg1"/>
                </a:solidFill>
              </a:rPr>
              <a:t> and for </a:t>
            </a:r>
            <a:r>
              <a:rPr lang="sv-SE" dirty="0" err="1">
                <a:solidFill>
                  <a:schemeClr val="bg1"/>
                </a:solidFill>
              </a:rPr>
              <a:t>those</a:t>
            </a:r>
            <a:r>
              <a:rPr lang="sv-SE" dirty="0">
                <a:solidFill>
                  <a:schemeClr val="bg1"/>
                </a:solidFill>
              </a:rPr>
              <a:t> </a:t>
            </a:r>
            <a:r>
              <a:rPr lang="sv-SE" dirty="0" err="1">
                <a:solidFill>
                  <a:schemeClr val="bg1"/>
                </a:solidFill>
              </a:rPr>
              <a:t>who</a:t>
            </a:r>
            <a:r>
              <a:rPr lang="sv-SE" dirty="0">
                <a:solidFill>
                  <a:schemeClr val="bg1"/>
                </a:solidFill>
              </a:rPr>
              <a:t> </a:t>
            </a:r>
            <a:r>
              <a:rPr lang="sv-SE" dirty="0" err="1">
                <a:solidFill>
                  <a:schemeClr val="bg1"/>
                </a:solidFill>
              </a:rPr>
              <a:t>are</a:t>
            </a:r>
            <a:r>
              <a:rPr lang="sv-SE" dirty="0">
                <a:solidFill>
                  <a:schemeClr val="bg1"/>
                </a:solidFill>
              </a:rPr>
              <a:t> blind.</a:t>
            </a:r>
          </a:p>
          <a:p>
            <a:endParaRPr lang="sv-SE" dirty="0">
              <a:solidFill>
                <a:schemeClr val="bg1"/>
              </a:solidFill>
            </a:endParaRPr>
          </a:p>
          <a:p>
            <a:r>
              <a:rPr lang="sv-SE" dirty="0" err="1">
                <a:solidFill>
                  <a:schemeClr val="bg1"/>
                </a:solidFill>
              </a:rPr>
              <a:t>Some</a:t>
            </a:r>
            <a:r>
              <a:rPr lang="sv-SE" dirty="0">
                <a:solidFill>
                  <a:schemeClr val="bg1"/>
                </a:solidFill>
              </a:rPr>
              <a:t> </a:t>
            </a:r>
            <a:r>
              <a:rPr lang="sv-SE" dirty="0" err="1">
                <a:solidFill>
                  <a:schemeClr val="bg1"/>
                </a:solidFill>
              </a:rPr>
              <a:t>visibility</a:t>
            </a:r>
            <a:r>
              <a:rPr lang="sv-SE" dirty="0">
                <a:solidFill>
                  <a:schemeClr val="bg1"/>
                </a:solidFill>
              </a:rPr>
              <a:t> </a:t>
            </a:r>
            <a:r>
              <a:rPr lang="sv-SE" dirty="0" err="1">
                <a:solidFill>
                  <a:schemeClr val="bg1"/>
                </a:solidFill>
              </a:rPr>
              <a:t>left</a:t>
            </a:r>
            <a:r>
              <a:rPr lang="sv-SE" dirty="0">
                <a:solidFill>
                  <a:schemeClr val="bg1"/>
                </a:solidFill>
              </a:rPr>
              <a:t> – </a:t>
            </a:r>
            <a:r>
              <a:rPr lang="sv-SE" dirty="0" err="1">
                <a:solidFill>
                  <a:schemeClr val="bg1"/>
                </a:solidFill>
              </a:rPr>
              <a:t>use</a:t>
            </a:r>
            <a:r>
              <a:rPr lang="sv-SE" dirty="0">
                <a:solidFill>
                  <a:schemeClr val="bg1"/>
                </a:solidFill>
              </a:rPr>
              <a:t> a </a:t>
            </a:r>
            <a:r>
              <a:rPr lang="sv-SE" dirty="0" err="1">
                <a:solidFill>
                  <a:schemeClr val="bg1"/>
                </a:solidFill>
              </a:rPr>
              <a:t>regular</a:t>
            </a:r>
            <a:r>
              <a:rPr lang="sv-SE" dirty="0">
                <a:solidFill>
                  <a:schemeClr val="bg1"/>
                </a:solidFill>
              </a:rPr>
              <a:t> copy </a:t>
            </a:r>
            <a:r>
              <a:rPr lang="sv-SE" dirty="0" err="1">
                <a:solidFill>
                  <a:schemeClr val="bg1"/>
                </a:solidFill>
              </a:rPr>
              <a:t>machine</a:t>
            </a:r>
            <a:r>
              <a:rPr lang="sv-SE" dirty="0">
                <a:solidFill>
                  <a:schemeClr val="bg1"/>
                </a:solidFill>
              </a:rPr>
              <a:t> and </a:t>
            </a:r>
            <a:r>
              <a:rPr lang="sv-SE" dirty="0" err="1">
                <a:solidFill>
                  <a:schemeClr val="bg1"/>
                </a:solidFill>
              </a:rPr>
              <a:t>enlarge</a:t>
            </a:r>
            <a:r>
              <a:rPr lang="sv-SE" dirty="0">
                <a:solidFill>
                  <a:schemeClr val="bg1"/>
                </a:solidFill>
              </a:rPr>
              <a:t> </a:t>
            </a:r>
            <a:r>
              <a:rPr lang="sv-SE" dirty="0" err="1">
                <a:solidFill>
                  <a:schemeClr val="bg1"/>
                </a:solidFill>
              </a:rPr>
              <a:t>together</a:t>
            </a:r>
            <a:r>
              <a:rPr lang="sv-SE" dirty="0">
                <a:solidFill>
                  <a:schemeClr val="bg1"/>
                </a:solidFill>
              </a:rPr>
              <a:t> </a:t>
            </a:r>
            <a:r>
              <a:rPr lang="sv-SE" dirty="0" err="1">
                <a:solidFill>
                  <a:schemeClr val="bg1"/>
                </a:solidFill>
              </a:rPr>
              <a:t>until</a:t>
            </a:r>
            <a:r>
              <a:rPr lang="sv-SE" dirty="0">
                <a:solidFill>
                  <a:schemeClr val="bg1"/>
                </a:solidFill>
              </a:rPr>
              <a:t> the </a:t>
            </a:r>
            <a:r>
              <a:rPr lang="sv-SE" dirty="0" err="1">
                <a:solidFill>
                  <a:schemeClr val="bg1"/>
                </a:solidFill>
              </a:rPr>
              <a:t>pupil</a:t>
            </a:r>
            <a:r>
              <a:rPr lang="sv-SE" dirty="0">
                <a:solidFill>
                  <a:schemeClr val="bg1"/>
                </a:solidFill>
              </a:rPr>
              <a:t> </a:t>
            </a:r>
            <a:r>
              <a:rPr lang="sv-SE" dirty="0" err="1">
                <a:solidFill>
                  <a:schemeClr val="bg1"/>
                </a:solidFill>
              </a:rPr>
              <a:t>can</a:t>
            </a:r>
            <a:r>
              <a:rPr lang="sv-SE" dirty="0">
                <a:solidFill>
                  <a:schemeClr val="bg1"/>
                </a:solidFill>
              </a:rPr>
              <a:t> </a:t>
            </a:r>
            <a:r>
              <a:rPr lang="sv-SE" dirty="0" err="1">
                <a:solidFill>
                  <a:schemeClr val="bg1"/>
                </a:solidFill>
              </a:rPr>
              <a:t>see</a:t>
            </a:r>
            <a:r>
              <a:rPr lang="sv-SE" dirty="0">
                <a:solidFill>
                  <a:schemeClr val="bg1"/>
                </a:solidFill>
              </a:rPr>
              <a:t> it!</a:t>
            </a:r>
          </a:p>
          <a:p>
            <a:endParaRPr lang="sv-SE" dirty="0">
              <a:solidFill>
                <a:schemeClr val="bg1"/>
              </a:solidFill>
            </a:endParaRPr>
          </a:p>
          <a:p>
            <a:r>
              <a:rPr lang="sv-SE" dirty="0">
                <a:solidFill>
                  <a:schemeClr val="bg1"/>
                </a:solidFill>
              </a:rPr>
              <a:t>For the blind </a:t>
            </a:r>
            <a:r>
              <a:rPr lang="sv-SE" dirty="0" err="1">
                <a:solidFill>
                  <a:schemeClr val="bg1"/>
                </a:solidFill>
              </a:rPr>
              <a:t>ones</a:t>
            </a:r>
            <a:r>
              <a:rPr lang="sv-SE" dirty="0">
                <a:solidFill>
                  <a:schemeClr val="bg1"/>
                </a:solidFill>
              </a:rPr>
              <a:t>, </a:t>
            </a:r>
            <a:r>
              <a:rPr lang="sv-SE" dirty="0" err="1">
                <a:solidFill>
                  <a:schemeClr val="bg1"/>
                </a:solidFill>
              </a:rPr>
              <a:t>draw</a:t>
            </a:r>
            <a:r>
              <a:rPr lang="sv-SE" dirty="0">
                <a:solidFill>
                  <a:schemeClr val="bg1"/>
                </a:solidFill>
              </a:rPr>
              <a:t> a </a:t>
            </a:r>
            <a:r>
              <a:rPr lang="sv-SE" dirty="0" err="1">
                <a:solidFill>
                  <a:schemeClr val="bg1"/>
                </a:solidFill>
              </a:rPr>
              <a:t>map</a:t>
            </a:r>
            <a:r>
              <a:rPr lang="sv-SE" dirty="0">
                <a:solidFill>
                  <a:schemeClr val="bg1"/>
                </a:solidFill>
              </a:rPr>
              <a:t> and print it on </a:t>
            </a:r>
            <a:r>
              <a:rPr lang="sv-SE" dirty="0" err="1">
                <a:solidFill>
                  <a:schemeClr val="bg1"/>
                </a:solidFill>
              </a:rPr>
              <a:t>swell</a:t>
            </a:r>
            <a:r>
              <a:rPr lang="sv-SE" dirty="0">
                <a:solidFill>
                  <a:schemeClr val="bg1"/>
                </a:solidFill>
              </a:rPr>
              <a:t> paper, </a:t>
            </a:r>
            <a:r>
              <a:rPr lang="sv-SE" dirty="0" err="1">
                <a:solidFill>
                  <a:schemeClr val="bg1"/>
                </a:solidFill>
              </a:rPr>
              <a:t>then</a:t>
            </a:r>
            <a:r>
              <a:rPr lang="sv-SE" dirty="0">
                <a:solidFill>
                  <a:schemeClr val="bg1"/>
                </a:solidFill>
              </a:rPr>
              <a:t> </a:t>
            </a:r>
            <a:r>
              <a:rPr lang="sv-SE" dirty="0" err="1">
                <a:solidFill>
                  <a:schemeClr val="bg1"/>
                </a:solidFill>
              </a:rPr>
              <a:t>run</a:t>
            </a:r>
            <a:r>
              <a:rPr lang="sv-SE" dirty="0">
                <a:solidFill>
                  <a:schemeClr val="bg1"/>
                </a:solidFill>
              </a:rPr>
              <a:t> it </a:t>
            </a:r>
            <a:r>
              <a:rPr lang="sv-SE" dirty="0" err="1">
                <a:solidFill>
                  <a:schemeClr val="bg1"/>
                </a:solidFill>
              </a:rPr>
              <a:t>through</a:t>
            </a:r>
            <a:r>
              <a:rPr lang="sv-SE" dirty="0">
                <a:solidFill>
                  <a:schemeClr val="bg1"/>
                </a:solidFill>
              </a:rPr>
              <a:t> a </a:t>
            </a:r>
            <a:r>
              <a:rPr lang="sv-SE" dirty="0" err="1">
                <a:solidFill>
                  <a:schemeClr val="bg1"/>
                </a:solidFill>
              </a:rPr>
              <a:t>heating</a:t>
            </a:r>
            <a:r>
              <a:rPr lang="sv-SE" dirty="0">
                <a:solidFill>
                  <a:schemeClr val="bg1"/>
                </a:solidFill>
              </a:rPr>
              <a:t> </a:t>
            </a:r>
            <a:r>
              <a:rPr lang="sv-SE" dirty="0" err="1">
                <a:solidFill>
                  <a:schemeClr val="bg1"/>
                </a:solidFill>
              </a:rPr>
              <a:t>machine</a:t>
            </a:r>
            <a:r>
              <a:rPr lang="sv-SE" dirty="0">
                <a:solidFill>
                  <a:schemeClr val="bg1"/>
                </a:solidFill>
              </a:rPr>
              <a:t>.</a:t>
            </a:r>
          </a:p>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17</a:t>
            </a:fld>
            <a:endParaRPr lang="sv-SE"/>
          </a:p>
        </p:txBody>
      </p:sp>
    </p:spTree>
    <p:extLst>
      <p:ext uri="{BB962C8B-B14F-4D97-AF65-F5344CB8AC3E}">
        <p14:creationId xmlns:p14="http://schemas.microsoft.com/office/powerpoint/2010/main" val="329830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Largest</a:t>
            </a:r>
            <a:r>
              <a:rPr lang="sv-SE" dirty="0"/>
              <a:t> </a:t>
            </a:r>
            <a:r>
              <a:rPr lang="sv-SE" dirty="0" err="1"/>
              <a:t>gruop</a:t>
            </a:r>
            <a:r>
              <a:rPr lang="sv-SE" dirty="0"/>
              <a:t> </a:t>
            </a:r>
            <a:r>
              <a:rPr lang="sv-SE" dirty="0" err="1"/>
              <a:t>of</a:t>
            </a:r>
            <a:r>
              <a:rPr lang="sv-SE" dirty="0"/>
              <a:t> </a:t>
            </a:r>
            <a:r>
              <a:rPr lang="sv-SE" dirty="0" err="1"/>
              <a:t>people</a:t>
            </a:r>
            <a:r>
              <a:rPr lang="sv-SE" dirty="0"/>
              <a:t> </a:t>
            </a:r>
            <a:r>
              <a:rPr lang="sv-SE" dirty="0" err="1"/>
              <a:t>with</a:t>
            </a:r>
            <a:r>
              <a:rPr lang="sv-SE" dirty="0"/>
              <a:t> </a:t>
            </a:r>
            <a:r>
              <a:rPr lang="sv-SE" dirty="0" err="1"/>
              <a:t>visually</a:t>
            </a:r>
            <a:r>
              <a:rPr lang="sv-SE" dirty="0"/>
              <a:t> </a:t>
            </a:r>
            <a:r>
              <a:rPr lang="sv-SE" dirty="0" err="1"/>
              <a:t>impairments</a:t>
            </a:r>
            <a:r>
              <a:rPr lang="sv-SE" dirty="0"/>
              <a:t> </a:t>
            </a:r>
            <a:r>
              <a:rPr lang="sv-SE" dirty="0" err="1"/>
              <a:t>can</a:t>
            </a:r>
            <a:r>
              <a:rPr lang="sv-SE" dirty="0"/>
              <a:t> </a:t>
            </a:r>
            <a:r>
              <a:rPr lang="sv-SE" dirty="0" err="1"/>
              <a:t>see</a:t>
            </a:r>
            <a:r>
              <a:rPr lang="sv-SE" dirty="0"/>
              <a:t> </a:t>
            </a:r>
            <a:r>
              <a:rPr lang="sv-SE" dirty="0" err="1"/>
              <a:t>something</a:t>
            </a:r>
            <a:r>
              <a:rPr lang="sv-SE" dirty="0"/>
              <a:t>…</a:t>
            </a:r>
          </a:p>
        </p:txBody>
      </p:sp>
      <p:sp>
        <p:nvSpPr>
          <p:cNvPr id="4" name="Platshållare för bildnummer 3"/>
          <p:cNvSpPr>
            <a:spLocks noGrp="1"/>
          </p:cNvSpPr>
          <p:nvPr>
            <p:ph type="sldNum" sz="quarter" idx="5"/>
          </p:nvPr>
        </p:nvSpPr>
        <p:spPr/>
        <p:txBody>
          <a:bodyPr/>
          <a:lstStyle/>
          <a:p>
            <a:fld id="{DAA8A971-31FB-49C9-88F9-35D3EA2ECE10}" type="slidenum">
              <a:rPr lang="sv-SE" smtClean="0"/>
              <a:t>18</a:t>
            </a:fld>
            <a:endParaRPr lang="sv-SE"/>
          </a:p>
        </p:txBody>
      </p:sp>
    </p:spTree>
    <p:extLst>
      <p:ext uri="{BB962C8B-B14F-4D97-AF65-F5344CB8AC3E}">
        <p14:creationId xmlns:p14="http://schemas.microsoft.com/office/powerpoint/2010/main" val="129092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vision</a:t>
            </a:r>
          </a:p>
        </p:txBody>
      </p:sp>
      <p:sp>
        <p:nvSpPr>
          <p:cNvPr id="4" name="Platshållare för bildnummer 3"/>
          <p:cNvSpPr>
            <a:spLocks noGrp="1"/>
          </p:cNvSpPr>
          <p:nvPr>
            <p:ph type="sldNum" sz="quarter" idx="5"/>
          </p:nvPr>
        </p:nvSpPr>
        <p:spPr/>
        <p:txBody>
          <a:bodyPr/>
          <a:lstStyle/>
          <a:p>
            <a:fld id="{DAA8A971-31FB-49C9-88F9-35D3EA2ECE10}" type="slidenum">
              <a:rPr lang="sv-SE" smtClean="0"/>
              <a:t>19</a:t>
            </a:fld>
            <a:endParaRPr lang="sv-SE"/>
          </a:p>
        </p:txBody>
      </p:sp>
    </p:spTree>
    <p:extLst>
      <p:ext uri="{BB962C8B-B14F-4D97-AF65-F5344CB8AC3E}">
        <p14:creationId xmlns:p14="http://schemas.microsoft.com/office/powerpoint/2010/main" val="254246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Digital </a:t>
            </a:r>
            <a:r>
              <a:rPr lang="sv-SE" dirty="0" err="1"/>
              <a:t>map</a:t>
            </a:r>
            <a:r>
              <a:rPr lang="sv-SE" dirty="0"/>
              <a:t> in an </a:t>
            </a:r>
            <a:r>
              <a:rPr lang="sv-SE" dirty="0" err="1"/>
              <a:t>tablet</a:t>
            </a:r>
            <a:r>
              <a:rPr lang="sv-SE" dirty="0"/>
              <a:t> – be </a:t>
            </a:r>
            <a:r>
              <a:rPr lang="sv-SE" dirty="0" err="1"/>
              <a:t>able</a:t>
            </a:r>
            <a:r>
              <a:rPr lang="sv-SE" dirty="0"/>
              <a:t> to </a:t>
            </a:r>
            <a:r>
              <a:rPr lang="sv-SE" dirty="0" err="1"/>
              <a:t>scroll</a:t>
            </a:r>
            <a:r>
              <a:rPr lang="sv-SE" dirty="0"/>
              <a:t> – the </a:t>
            </a:r>
            <a:r>
              <a:rPr lang="sv-SE" dirty="0" err="1"/>
              <a:t>size</a:t>
            </a:r>
            <a:r>
              <a:rPr lang="sv-SE" dirty="0"/>
              <a:t> </a:t>
            </a:r>
            <a:r>
              <a:rPr lang="sv-SE" dirty="0" err="1"/>
              <a:t>of</a:t>
            </a:r>
            <a:r>
              <a:rPr lang="sv-SE" dirty="0"/>
              <a:t> the ”</a:t>
            </a:r>
            <a:r>
              <a:rPr lang="sv-SE" dirty="0" err="1"/>
              <a:t>terrain</a:t>
            </a:r>
            <a:r>
              <a:rPr lang="sv-SE" dirty="0"/>
              <a:t>” is no </a:t>
            </a:r>
            <a:r>
              <a:rPr lang="sv-SE" dirty="0" err="1"/>
              <a:t>longer</a:t>
            </a:r>
            <a:r>
              <a:rPr lang="sv-SE" dirty="0"/>
              <a:t> an </a:t>
            </a:r>
            <a:r>
              <a:rPr lang="sv-SE" dirty="0" err="1"/>
              <a:t>issue</a:t>
            </a:r>
            <a:r>
              <a:rPr lang="sv-SE" dirty="0"/>
              <a:t>!</a:t>
            </a:r>
          </a:p>
          <a:p>
            <a:endParaRPr lang="sv-SE" dirty="0"/>
          </a:p>
          <a:p>
            <a:r>
              <a:rPr lang="sv-SE" dirty="0" err="1"/>
              <a:t>Tap</a:t>
            </a:r>
            <a:r>
              <a:rPr lang="sv-SE" dirty="0"/>
              <a:t> on the </a:t>
            </a:r>
            <a:r>
              <a:rPr lang="sv-SE" dirty="0" err="1"/>
              <a:t>tablet</a:t>
            </a:r>
            <a:r>
              <a:rPr lang="sv-SE" dirty="0"/>
              <a:t> an </a:t>
            </a:r>
            <a:r>
              <a:rPr lang="sv-SE" dirty="0" err="1"/>
              <a:t>you</a:t>
            </a:r>
            <a:r>
              <a:rPr lang="sv-SE" dirty="0"/>
              <a:t> get the </a:t>
            </a:r>
            <a:r>
              <a:rPr lang="sv-SE" dirty="0" err="1"/>
              <a:t>map</a:t>
            </a:r>
            <a:r>
              <a:rPr lang="sv-SE" dirty="0"/>
              <a:t> symbols read </a:t>
            </a:r>
            <a:r>
              <a:rPr lang="sv-SE" dirty="0" err="1"/>
              <a:t>out</a:t>
            </a:r>
            <a:r>
              <a:rPr lang="sv-SE" dirty="0"/>
              <a:t> </a:t>
            </a:r>
            <a:r>
              <a:rPr lang="sv-SE" dirty="0" err="1"/>
              <a:t>through</a:t>
            </a:r>
            <a:r>
              <a:rPr lang="sv-SE" dirty="0"/>
              <a:t> </a:t>
            </a:r>
            <a:r>
              <a:rPr lang="sv-SE" dirty="0" err="1"/>
              <a:t>your</a:t>
            </a:r>
            <a:r>
              <a:rPr lang="sv-SE" dirty="0"/>
              <a:t> </a:t>
            </a:r>
            <a:r>
              <a:rPr lang="sv-SE" dirty="0" err="1"/>
              <a:t>earphones</a:t>
            </a:r>
            <a:r>
              <a:rPr lang="sv-SE" dirty="0"/>
              <a:t>!</a:t>
            </a:r>
          </a:p>
        </p:txBody>
      </p:sp>
      <p:sp>
        <p:nvSpPr>
          <p:cNvPr id="4" name="Platshållare för bildnummer 3"/>
          <p:cNvSpPr>
            <a:spLocks noGrp="1"/>
          </p:cNvSpPr>
          <p:nvPr>
            <p:ph type="sldNum" sz="quarter" idx="5"/>
          </p:nvPr>
        </p:nvSpPr>
        <p:spPr/>
        <p:txBody>
          <a:bodyPr/>
          <a:lstStyle/>
          <a:p>
            <a:fld id="{DAA8A971-31FB-49C9-88F9-35D3EA2ECE10}" type="slidenum">
              <a:rPr lang="sv-SE" smtClean="0"/>
              <a:t>20</a:t>
            </a:fld>
            <a:endParaRPr lang="sv-SE"/>
          </a:p>
        </p:txBody>
      </p:sp>
    </p:spTree>
    <p:extLst>
      <p:ext uri="{BB962C8B-B14F-4D97-AF65-F5344CB8AC3E}">
        <p14:creationId xmlns:p14="http://schemas.microsoft.com/office/powerpoint/2010/main" val="2668875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22</a:t>
            </a:fld>
            <a:endParaRPr lang="sv-SE"/>
          </a:p>
        </p:txBody>
      </p:sp>
    </p:spTree>
    <p:extLst>
      <p:ext uri="{BB962C8B-B14F-4D97-AF65-F5344CB8AC3E}">
        <p14:creationId xmlns:p14="http://schemas.microsoft.com/office/powerpoint/2010/main" val="53857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GB" sz="1200" dirty="0">
                <a:solidFill>
                  <a:schemeClr val="bg1"/>
                </a:solidFill>
              </a:rPr>
              <a:t>Project, </a:t>
            </a:r>
            <a:r>
              <a:rPr lang="en-GB" sz="1200" dirty="0" err="1">
                <a:solidFill>
                  <a:schemeClr val="bg1"/>
                </a:solidFill>
              </a:rPr>
              <a:t>VägVisaren</a:t>
            </a:r>
            <a:r>
              <a:rPr lang="en-GB" sz="1200" dirty="0">
                <a:solidFill>
                  <a:schemeClr val="bg1"/>
                </a:solidFill>
              </a:rPr>
              <a:t>, for which I am the project manager. The project is in its third year, and I will during this talk share experiences based on this work.</a:t>
            </a:r>
          </a:p>
          <a:p>
            <a:pPr>
              <a:lnSpc>
                <a:spcPct val="107000"/>
              </a:lnSpc>
              <a:spcAft>
                <a:spcPts val="800"/>
              </a:spcAft>
            </a:pPr>
            <a:endParaRPr lang="sv-SE" sz="1200" dirty="0">
              <a:solidFill>
                <a:schemeClr val="bg1"/>
              </a:solidFill>
            </a:endParaRPr>
          </a:p>
          <a:p>
            <a:pPr>
              <a:lnSpc>
                <a:spcPct val="107000"/>
              </a:lnSpc>
              <a:spcAft>
                <a:spcPts val="800"/>
              </a:spcAft>
            </a:pPr>
            <a:r>
              <a:rPr lang="en-GB" sz="1200" dirty="0">
                <a:solidFill>
                  <a:schemeClr val="bg1"/>
                </a:solidFill>
              </a:rPr>
              <a:t>I am a former schoolteacher and an orienteer since birth with the goal to see “Orienteering for people with visual impairment” becoming a sport but most of all to enjoy the satisfaction when helping visual impaired people to take lead in finding and exploring new places on their own or with their friends.</a:t>
            </a:r>
          </a:p>
          <a:p>
            <a:pPr>
              <a:lnSpc>
                <a:spcPct val="107000"/>
              </a:lnSpc>
              <a:spcAft>
                <a:spcPts val="800"/>
              </a:spcAft>
            </a:pPr>
            <a:endParaRPr lang="en-GB" sz="1200" dirty="0">
              <a:solidFill>
                <a:schemeClr val="bg1"/>
              </a:solidFill>
            </a:endParaRPr>
          </a:p>
          <a:p>
            <a:pPr marL="0" indent="0">
              <a:buNone/>
            </a:pPr>
            <a:r>
              <a:rPr lang="en-US" sz="1200" dirty="0">
                <a:solidFill>
                  <a:schemeClr val="bg1"/>
                </a:solidFill>
              </a:rPr>
              <a:t>During the years 1978-1997, Arne Yngström worked to make the sport orienteering accessible to the disabled people and disability groups, such as people with reduced mobility, the mentally handicapped and the visually impaired. This is the heritage we want to explore and develop.</a:t>
            </a:r>
          </a:p>
          <a:p>
            <a:pPr marL="0" indent="0">
              <a:buNone/>
            </a:pPr>
            <a:endParaRPr lang="en-US" sz="1200" dirty="0">
              <a:solidFill>
                <a:schemeClr val="bg1"/>
              </a:solidFill>
            </a:endParaRPr>
          </a:p>
          <a:p>
            <a:pPr marL="0" indent="0">
              <a:buNone/>
            </a:pPr>
            <a:r>
              <a:rPr lang="en-US" sz="1200" dirty="0">
                <a:solidFill>
                  <a:schemeClr val="bg1"/>
                </a:solidFill>
              </a:rPr>
              <a:t>Developing a compass – GPS was coming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chemeClr val="bg1"/>
                </a:solidFill>
              </a:rPr>
              <a:t>Although the tactile map is important in the project, the focus during this talk will also be on how visually impaired people can get to new places with the help of sound. A free iOS-based app, Microsoft Soundscape, allow you to set multiple virtual beacons that will lead you to wherever you want to go.</a:t>
            </a:r>
          </a:p>
          <a:p>
            <a:pPr>
              <a:lnSpc>
                <a:spcPct val="107000"/>
              </a:lnSpc>
              <a:spcAft>
                <a:spcPts val="800"/>
              </a:spcAft>
            </a:pPr>
            <a:endParaRPr lang="sv-SE" sz="1200" dirty="0">
              <a:solidFill>
                <a:schemeClr val="bg1"/>
              </a:solidFill>
            </a:endParaRPr>
          </a:p>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2</a:t>
            </a:fld>
            <a:endParaRPr lang="sv-SE"/>
          </a:p>
        </p:txBody>
      </p:sp>
    </p:spTree>
    <p:extLst>
      <p:ext uri="{BB962C8B-B14F-4D97-AF65-F5344CB8AC3E}">
        <p14:creationId xmlns:p14="http://schemas.microsoft.com/office/powerpoint/2010/main" val="195259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sv-SE" sz="1200" dirty="0">
              <a:solidFill>
                <a:schemeClr val="bg1"/>
              </a:solidFill>
            </a:endParaRPr>
          </a:p>
        </p:txBody>
      </p:sp>
      <p:sp>
        <p:nvSpPr>
          <p:cNvPr id="4" name="Platshållare för bildnummer 3"/>
          <p:cNvSpPr>
            <a:spLocks noGrp="1"/>
          </p:cNvSpPr>
          <p:nvPr>
            <p:ph type="sldNum" sz="quarter" idx="5"/>
          </p:nvPr>
        </p:nvSpPr>
        <p:spPr/>
        <p:txBody>
          <a:bodyPr/>
          <a:lstStyle/>
          <a:p>
            <a:fld id="{DAA8A971-31FB-49C9-88F9-35D3EA2ECE10}" type="slidenum">
              <a:rPr lang="sv-SE" smtClean="0"/>
              <a:t>3</a:t>
            </a:fld>
            <a:endParaRPr lang="sv-SE"/>
          </a:p>
        </p:txBody>
      </p:sp>
    </p:spTree>
    <p:extLst>
      <p:ext uri="{BB962C8B-B14F-4D97-AF65-F5344CB8AC3E}">
        <p14:creationId xmlns:p14="http://schemas.microsoft.com/office/powerpoint/2010/main" val="206719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5</a:t>
            </a:fld>
            <a:endParaRPr lang="sv-SE"/>
          </a:p>
        </p:txBody>
      </p:sp>
    </p:spTree>
    <p:extLst>
      <p:ext uri="{BB962C8B-B14F-4D97-AF65-F5344CB8AC3E}">
        <p14:creationId xmlns:p14="http://schemas.microsoft.com/office/powerpoint/2010/main" val="62380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6</a:t>
            </a:fld>
            <a:endParaRPr lang="sv-SE"/>
          </a:p>
        </p:txBody>
      </p:sp>
    </p:spTree>
    <p:extLst>
      <p:ext uri="{BB962C8B-B14F-4D97-AF65-F5344CB8AC3E}">
        <p14:creationId xmlns:p14="http://schemas.microsoft.com/office/powerpoint/2010/main" val="164071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9</a:t>
            </a:fld>
            <a:endParaRPr lang="sv-SE"/>
          </a:p>
        </p:txBody>
      </p:sp>
    </p:spTree>
    <p:extLst>
      <p:ext uri="{BB962C8B-B14F-4D97-AF65-F5344CB8AC3E}">
        <p14:creationId xmlns:p14="http://schemas.microsoft.com/office/powerpoint/2010/main" val="50362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0000"/>
              </a:lnSpc>
              <a:buNone/>
            </a:pPr>
            <a:r>
              <a:rPr lang="en-US" sz="1200" dirty="0">
                <a:solidFill>
                  <a:schemeClr val="bg1"/>
                </a:solidFill>
              </a:rPr>
              <a:t>Orienteering is a worldwide sport spread in more than 75 countries. “It´s a sport that require navigational skills using a map to navigate from point to point in diverse and unfamiliar terrain whilst moving at speed. Participants are given a topographical map, usually a specially prepared orienteering map, which they use to find control points.”</a:t>
            </a:r>
          </a:p>
          <a:p>
            <a:pPr marL="0" indent="0">
              <a:lnSpc>
                <a:spcPct val="100000"/>
              </a:lnSpc>
              <a:buNone/>
            </a:pPr>
            <a:endParaRPr lang="en-US" sz="1200" dirty="0">
              <a:solidFill>
                <a:schemeClr val="bg1"/>
              </a:solidFill>
            </a:endParaRPr>
          </a:p>
          <a:p>
            <a:pPr marL="0" indent="0">
              <a:lnSpc>
                <a:spcPct val="100000"/>
              </a:lnSpc>
              <a:buNone/>
            </a:pPr>
            <a:r>
              <a:rPr lang="en-US" sz="1200" dirty="0">
                <a:solidFill>
                  <a:schemeClr val="bg1"/>
                </a:solidFill>
              </a:rPr>
              <a:t>You can do orienteering even if you are disabled, for example in a wheelchair, “Precision-orienteering”.</a:t>
            </a:r>
          </a:p>
          <a:p>
            <a:pPr marL="0" indent="0">
              <a:lnSpc>
                <a:spcPct val="100000"/>
              </a:lnSpc>
              <a:buNone/>
            </a:pPr>
            <a:endParaRPr lang="en-US" sz="1200" dirty="0">
              <a:solidFill>
                <a:schemeClr val="bg1"/>
              </a:solidFill>
            </a:endParaRPr>
          </a:p>
          <a:p>
            <a:pPr marL="0" indent="0">
              <a:lnSpc>
                <a:spcPct val="100000"/>
              </a:lnSpc>
              <a:buNone/>
            </a:pPr>
            <a:r>
              <a:rPr lang="en-US" sz="1200" dirty="0">
                <a:solidFill>
                  <a:schemeClr val="bg1"/>
                </a:solidFill>
              </a:rPr>
              <a:t>BUT – you can´t (yet) compete in orienteering if you are visually impaired.</a:t>
            </a:r>
          </a:p>
          <a:p>
            <a:pPr marL="0" indent="0">
              <a:lnSpc>
                <a:spcPct val="100000"/>
              </a:lnSpc>
              <a:buNone/>
            </a:pPr>
            <a:endParaRPr lang="sv-SE" sz="1200" dirty="0">
              <a:solidFill>
                <a:schemeClr val="bg1"/>
              </a:solidFill>
            </a:endParaRPr>
          </a:p>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12</a:t>
            </a:fld>
            <a:endParaRPr lang="sv-SE"/>
          </a:p>
        </p:txBody>
      </p:sp>
    </p:spTree>
    <p:extLst>
      <p:ext uri="{BB962C8B-B14F-4D97-AF65-F5344CB8AC3E}">
        <p14:creationId xmlns:p14="http://schemas.microsoft.com/office/powerpoint/2010/main" val="247274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dirty="0"/>
              <a:t> </a:t>
            </a:r>
            <a:r>
              <a:rPr lang="sv-SE" dirty="0" err="1"/>
              <a:t>are</a:t>
            </a:r>
            <a:r>
              <a:rPr lang="sv-SE" dirty="0"/>
              <a:t> going from </a:t>
            </a:r>
            <a:r>
              <a:rPr lang="sv-SE" dirty="0" err="1"/>
              <a:t>regular</a:t>
            </a:r>
            <a:r>
              <a:rPr lang="sv-SE" dirty="0"/>
              <a:t> </a:t>
            </a:r>
            <a:r>
              <a:rPr lang="sv-SE" dirty="0" err="1"/>
              <a:t>orienteering</a:t>
            </a:r>
            <a:r>
              <a:rPr lang="sv-SE" dirty="0"/>
              <a:t> to </a:t>
            </a:r>
            <a:r>
              <a:rPr lang="sv-SE" dirty="0" err="1"/>
              <a:t>orienteering</a:t>
            </a:r>
            <a:r>
              <a:rPr lang="sv-SE" dirty="0"/>
              <a:t> for </a:t>
            </a:r>
            <a:r>
              <a:rPr lang="sv-SE" dirty="0" err="1"/>
              <a:t>people</a:t>
            </a:r>
            <a:r>
              <a:rPr lang="sv-SE" dirty="0"/>
              <a:t> </a:t>
            </a:r>
            <a:r>
              <a:rPr lang="sv-SE" dirty="0" err="1"/>
              <a:t>with</a:t>
            </a:r>
            <a:r>
              <a:rPr lang="sv-SE" dirty="0"/>
              <a:t> </a:t>
            </a:r>
            <a:r>
              <a:rPr lang="sv-SE" dirty="0" err="1"/>
              <a:t>visually</a:t>
            </a:r>
            <a:r>
              <a:rPr lang="sv-SE" dirty="0"/>
              <a:t> </a:t>
            </a:r>
            <a:r>
              <a:rPr lang="sv-SE" dirty="0" err="1"/>
              <a:t>impairment</a:t>
            </a:r>
            <a:r>
              <a:rPr lang="sv-SE" dirty="0"/>
              <a:t> or </a:t>
            </a:r>
            <a:r>
              <a:rPr lang="sv-SE" dirty="0" err="1"/>
              <a:t>even</a:t>
            </a:r>
            <a:r>
              <a:rPr lang="sv-SE" dirty="0"/>
              <a:t> </a:t>
            </a:r>
            <a:r>
              <a:rPr lang="sv-SE" dirty="0" err="1"/>
              <a:t>blindness</a:t>
            </a:r>
            <a:r>
              <a:rPr lang="sv-SE" dirty="0"/>
              <a:t>!</a:t>
            </a:r>
          </a:p>
          <a:p>
            <a:endParaRPr lang="sv-SE" dirty="0"/>
          </a:p>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13</a:t>
            </a:fld>
            <a:endParaRPr lang="sv-SE"/>
          </a:p>
        </p:txBody>
      </p:sp>
    </p:spTree>
    <p:extLst>
      <p:ext uri="{BB962C8B-B14F-4D97-AF65-F5344CB8AC3E}">
        <p14:creationId xmlns:p14="http://schemas.microsoft.com/office/powerpoint/2010/main" val="220713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Wingdings" panose="05000000000000000000" pitchFamily="2" charset="2"/>
              <a:buChar char="v"/>
            </a:pPr>
            <a:r>
              <a:rPr lang="en-US" sz="1200" dirty="0">
                <a:solidFill>
                  <a:schemeClr val="bg1"/>
                </a:solidFill>
              </a:rPr>
              <a:t> Work in progress…dialogue with the target group</a:t>
            </a:r>
          </a:p>
          <a:p>
            <a:pPr>
              <a:buFont typeface="Wingdings" panose="05000000000000000000" pitchFamily="2" charset="2"/>
              <a:buChar char="v"/>
            </a:pPr>
            <a:endParaRPr lang="en-US" sz="1200" dirty="0">
              <a:solidFill>
                <a:schemeClr val="bg1"/>
              </a:solidFill>
            </a:endParaRPr>
          </a:p>
          <a:p>
            <a:pPr>
              <a:buFont typeface="Wingdings" panose="05000000000000000000" pitchFamily="2" charset="2"/>
              <a:buChar char="v"/>
            </a:pPr>
            <a:r>
              <a:rPr lang="en-US" sz="1200" dirty="0">
                <a:solidFill>
                  <a:schemeClr val="bg1"/>
                </a:solidFill>
              </a:rPr>
              <a:t> Swell paper - two layers – lower layer -&gt; normal paper / upper layer -&gt; millions of microscopic plastic bubbles.</a:t>
            </a:r>
          </a:p>
          <a:p>
            <a:pPr>
              <a:buFont typeface="Wingdings" panose="05000000000000000000" pitchFamily="2" charset="2"/>
              <a:buChar char="v"/>
            </a:pPr>
            <a:endParaRPr lang="en-US" sz="1200" dirty="0">
              <a:solidFill>
                <a:schemeClr val="bg1"/>
              </a:solidFill>
            </a:endParaRPr>
          </a:p>
          <a:p>
            <a:pPr>
              <a:buFont typeface="Wingdings" panose="05000000000000000000" pitchFamily="2" charset="2"/>
              <a:buChar char="v"/>
            </a:pPr>
            <a:r>
              <a:rPr lang="en-US" sz="1200" dirty="0">
                <a:solidFill>
                  <a:schemeClr val="bg1"/>
                </a:solidFill>
              </a:rPr>
              <a:t> Run a blank piece of paper through the heating machine – nothing will happen. But draw a pencil line or picture in black it will rise when running it through the heating machine! </a:t>
            </a:r>
          </a:p>
          <a:p>
            <a:pPr>
              <a:buFont typeface="Wingdings" panose="05000000000000000000" pitchFamily="2" charset="2"/>
              <a:buNone/>
            </a:pPr>
            <a:r>
              <a:rPr lang="en-US" sz="1200" dirty="0">
                <a:solidFill>
                  <a:schemeClr val="bg1"/>
                </a:solidFill>
              </a:rPr>
              <a:t>The microscopic plastic bubbles will expand and become larger</a:t>
            </a:r>
          </a:p>
          <a:p>
            <a:pPr>
              <a:buFont typeface="Wingdings" panose="05000000000000000000" pitchFamily="2" charset="2"/>
              <a:buChar char="v"/>
            </a:pPr>
            <a:endParaRPr lang="en-US" sz="1200" dirty="0">
              <a:solidFill>
                <a:schemeClr val="bg1"/>
              </a:solidFill>
            </a:endParaRPr>
          </a:p>
          <a:p>
            <a:pPr>
              <a:buFont typeface="Wingdings" panose="05000000000000000000" pitchFamily="2" charset="2"/>
              <a:buChar char="v"/>
            </a:pPr>
            <a:r>
              <a:rPr lang="en-US" sz="1200" dirty="0">
                <a:solidFill>
                  <a:schemeClr val="bg1"/>
                </a:solidFill>
              </a:rPr>
              <a:t> Black and white…(</a:t>
            </a:r>
            <a:r>
              <a:rPr lang="en-US" sz="1200" dirty="0" err="1">
                <a:solidFill>
                  <a:schemeClr val="bg1"/>
                </a:solidFill>
              </a:rPr>
              <a:t>colours</a:t>
            </a:r>
            <a:r>
              <a:rPr lang="en-US" sz="1200" dirty="0">
                <a:solidFill>
                  <a:schemeClr val="bg1"/>
                </a:solidFill>
              </a:rPr>
              <a:t> for the ones with some visibility!)</a:t>
            </a:r>
          </a:p>
          <a:p>
            <a:pPr>
              <a:buFont typeface="Wingdings" panose="05000000000000000000" pitchFamily="2" charset="2"/>
              <a:buChar char="v"/>
            </a:pPr>
            <a:r>
              <a:rPr lang="en-US" sz="1200" dirty="0">
                <a:solidFill>
                  <a:schemeClr val="bg1"/>
                </a:solidFill>
              </a:rPr>
              <a:t> Map symbols</a:t>
            </a:r>
          </a:p>
          <a:p>
            <a:pPr>
              <a:buFont typeface="Wingdings" panose="05000000000000000000" pitchFamily="2" charset="2"/>
              <a:buChar char="v"/>
            </a:pPr>
            <a:r>
              <a:rPr lang="en-US" sz="1200" dirty="0">
                <a:solidFill>
                  <a:schemeClr val="bg1"/>
                </a:solidFill>
              </a:rPr>
              <a:t> Map raster</a:t>
            </a:r>
          </a:p>
          <a:p>
            <a:pPr>
              <a:buFont typeface="Wingdings" panose="05000000000000000000" pitchFamily="2" charset="2"/>
              <a:buChar char="v"/>
            </a:pPr>
            <a:r>
              <a:rPr lang="en-US" sz="1200" dirty="0">
                <a:solidFill>
                  <a:schemeClr val="bg1"/>
                </a:solidFill>
              </a:rPr>
              <a:t> Scale</a:t>
            </a:r>
          </a:p>
          <a:p>
            <a:pPr>
              <a:buFont typeface="Wingdings" panose="05000000000000000000" pitchFamily="2" charset="2"/>
              <a:buChar char="v"/>
            </a:pPr>
            <a:r>
              <a:rPr lang="en-US" sz="1200" dirty="0">
                <a:solidFill>
                  <a:schemeClr val="bg1"/>
                </a:solidFill>
              </a:rPr>
              <a:t> Distance measure</a:t>
            </a:r>
          </a:p>
          <a:p>
            <a:pPr>
              <a:buFont typeface="Wingdings" panose="05000000000000000000" pitchFamily="2" charset="2"/>
              <a:buChar char="v"/>
            </a:pPr>
            <a:r>
              <a:rPr lang="en-US" sz="1200" dirty="0">
                <a:solidFill>
                  <a:schemeClr val="bg1"/>
                </a:solidFill>
              </a:rPr>
              <a:t> North arrow</a:t>
            </a:r>
          </a:p>
          <a:p>
            <a:pPr>
              <a:buFont typeface="Wingdings" panose="05000000000000000000" pitchFamily="2" charset="2"/>
              <a:buChar char="v"/>
            </a:pPr>
            <a:endParaRPr lang="en-US" sz="1200" dirty="0">
              <a:solidFill>
                <a:schemeClr val="bg1"/>
              </a:solidFill>
            </a:endParaRPr>
          </a:p>
          <a:p>
            <a:pPr>
              <a:buFont typeface="Wingdings" panose="05000000000000000000" pitchFamily="2" charset="2"/>
              <a:buChar char="v"/>
            </a:pPr>
            <a:r>
              <a:rPr lang="en-US" sz="1200" dirty="0">
                <a:solidFill>
                  <a:schemeClr val="bg1"/>
                </a:solidFill>
              </a:rPr>
              <a:t>Compass…</a:t>
            </a:r>
            <a:endParaRPr lang="en-GB" sz="1200" dirty="0"/>
          </a:p>
          <a:p>
            <a:endParaRPr lang="sv-SE" dirty="0"/>
          </a:p>
        </p:txBody>
      </p:sp>
      <p:sp>
        <p:nvSpPr>
          <p:cNvPr id="4" name="Platshållare för bildnummer 3"/>
          <p:cNvSpPr>
            <a:spLocks noGrp="1"/>
          </p:cNvSpPr>
          <p:nvPr>
            <p:ph type="sldNum" sz="quarter" idx="5"/>
          </p:nvPr>
        </p:nvSpPr>
        <p:spPr/>
        <p:txBody>
          <a:bodyPr/>
          <a:lstStyle/>
          <a:p>
            <a:fld id="{DAA8A971-31FB-49C9-88F9-35D3EA2ECE10}" type="slidenum">
              <a:rPr lang="sv-SE" smtClean="0"/>
              <a:t>14</a:t>
            </a:fld>
            <a:endParaRPr lang="sv-SE"/>
          </a:p>
        </p:txBody>
      </p:sp>
    </p:spTree>
    <p:extLst>
      <p:ext uri="{BB962C8B-B14F-4D97-AF65-F5344CB8AC3E}">
        <p14:creationId xmlns:p14="http://schemas.microsoft.com/office/powerpoint/2010/main" val="1107017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7BF38E-9D13-431A-8671-AA14F82D87B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F5DBA27-A019-4688-AFC9-95C526B4E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82716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B1986C-B8CA-4D74-A2F6-3B18EFB0392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25E6362-8EB3-447F-97B4-988E7DA999A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760358A-E012-4C39-8974-78996F0D2E31}"/>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5" name="Platshållare för sidfot 4">
            <a:extLst>
              <a:ext uri="{FF2B5EF4-FFF2-40B4-BE49-F238E27FC236}">
                <a16:creationId xmlns:a16="http://schemas.microsoft.com/office/drawing/2014/main" id="{9EA3D7DF-A13B-4D78-A285-83B8B730BEF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34E00134-F54D-4E02-9980-71A07E96FF2C}"/>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149484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3F904C8-9EE6-4479-A140-B61CB590C80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CAFF835-BACF-431E-9876-1F050968F09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4EABEC8-E4B4-4C72-A35F-81ADB0FA1831}"/>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5" name="Platshållare för sidfot 4">
            <a:extLst>
              <a:ext uri="{FF2B5EF4-FFF2-40B4-BE49-F238E27FC236}">
                <a16:creationId xmlns:a16="http://schemas.microsoft.com/office/drawing/2014/main" id="{F04DF66E-A6E8-4714-9E3A-E80EECF1F42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56919C1F-C64F-407D-83B8-C3F9501C83CA}"/>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62276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5" name="Rak koppling 14">
            <a:extLst>
              <a:ext uri="{FF2B5EF4-FFF2-40B4-BE49-F238E27FC236}">
                <a16:creationId xmlns:a16="http://schemas.microsoft.com/office/drawing/2014/main" id="{07DC4788-A30C-44C1-B0C6-4D0E26BCBA5F}"/>
              </a:ext>
            </a:extLst>
          </p:cNvPr>
          <p:cNvCxnSpPr/>
          <p:nvPr userDrawn="1"/>
        </p:nvCxnSpPr>
        <p:spPr>
          <a:xfrm>
            <a:off x="4503523" y="11549"/>
            <a:ext cx="0" cy="6858000"/>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6" name="Rak koppling 5">
            <a:extLst>
              <a:ext uri="{FF2B5EF4-FFF2-40B4-BE49-F238E27FC236}">
                <a16:creationId xmlns:a16="http://schemas.microsoft.com/office/drawing/2014/main" id="{6E91C825-97E0-44E9-94D6-88135A60C2A1}"/>
              </a:ext>
            </a:extLst>
          </p:cNvPr>
          <p:cNvCxnSpPr/>
          <p:nvPr userDrawn="1"/>
        </p:nvCxnSpPr>
        <p:spPr>
          <a:xfrm>
            <a:off x="7722587" y="11549"/>
            <a:ext cx="0" cy="6858000"/>
          </a:xfrm>
          <a:prstGeom prst="line">
            <a:avLst/>
          </a:prstGeom>
          <a:ln w="28575">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77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6633C0-A7FB-4216-A105-95D234BD85DF}"/>
              </a:ext>
            </a:extLst>
          </p:cNvPr>
          <p:cNvSpPr>
            <a:spLocks noGrp="1"/>
          </p:cNvSpPr>
          <p:nvPr>
            <p:ph type="title"/>
          </p:nvPr>
        </p:nvSpPr>
        <p:spPr>
          <a:xfrm>
            <a:off x="838200" y="212436"/>
            <a:ext cx="10515600"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0E1C4D-DAAF-4A58-974C-4770699CDC27}"/>
              </a:ext>
            </a:extLst>
          </p:cNvPr>
          <p:cNvSpPr>
            <a:spLocks noGrp="1"/>
          </p:cNvSpPr>
          <p:nvPr>
            <p:ph idx="1"/>
          </p:nvPr>
        </p:nvSpPr>
        <p:spPr>
          <a:xfrm>
            <a:off x="838200" y="1668607"/>
            <a:ext cx="10515600" cy="414743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E7887D73-AD2C-428D-BF51-DE1F2B0B73E8}"/>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5" name="Platshållare för sidfot 4">
            <a:extLst>
              <a:ext uri="{FF2B5EF4-FFF2-40B4-BE49-F238E27FC236}">
                <a16:creationId xmlns:a16="http://schemas.microsoft.com/office/drawing/2014/main" id="{15A572AA-94CB-44C0-830B-B1B90F6E5755}"/>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8A933961-7D8B-43AE-994E-B344CD22CEC0}"/>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3157432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8DBD3A-EA0D-4305-B745-95B8DB5D186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A6F62F4-6529-4674-B707-51F4A33F9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AB90AC6-EC9E-4EBD-B433-A71621223697}"/>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5" name="Platshållare för sidfot 4">
            <a:extLst>
              <a:ext uri="{FF2B5EF4-FFF2-40B4-BE49-F238E27FC236}">
                <a16:creationId xmlns:a16="http://schemas.microsoft.com/office/drawing/2014/main" id="{3B9F33C3-48B9-4B57-9D12-5DBA0F7A528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5B9099ED-D424-49D6-9F13-F4C86DA40FBC}"/>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251646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303830-5FDD-4EA9-BA57-51F2833505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3BBA6B-E738-4CFF-81AE-FE184C27FF99}"/>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9E52A89-1934-4F99-897B-D150883AEB2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196E022-D1AC-4679-8E93-3CAE9712A1A5}"/>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6" name="Platshållare för sidfot 5">
            <a:extLst>
              <a:ext uri="{FF2B5EF4-FFF2-40B4-BE49-F238E27FC236}">
                <a16:creationId xmlns:a16="http://schemas.microsoft.com/office/drawing/2014/main" id="{E5328F01-EEE4-48F7-9DBB-C3ABB6273D4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BD443C55-3D9D-4F52-AF5C-7F87AEEACB66}"/>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373231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3AD232-7E81-4343-AFAA-46195B5FE9F2}"/>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AAB203-7411-464A-B065-3FD600B1B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3280C57-7070-473D-801E-17C79BB564E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EAA01BE-E68A-4A21-B2BF-74E537C21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AB4F174-5A16-4940-BC94-B8AC17ED5A3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83C56D3-9A53-4BA7-98F5-88E6149E0467}"/>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8" name="Platshållare för sidfot 7">
            <a:extLst>
              <a:ext uri="{FF2B5EF4-FFF2-40B4-BE49-F238E27FC236}">
                <a16:creationId xmlns:a16="http://schemas.microsoft.com/office/drawing/2014/main" id="{1668A3D0-8390-4EC4-BE52-B586B4C9AA4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B296F476-F9B1-4433-A064-7564DE2AB0F1}"/>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243389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38D702-DB0D-4720-A10A-B65A5A31DCA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8ADF8BD-0429-4E43-8FA5-0F5903D5B5CF}"/>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4" name="Platshållare för sidfot 3">
            <a:extLst>
              <a:ext uri="{FF2B5EF4-FFF2-40B4-BE49-F238E27FC236}">
                <a16:creationId xmlns:a16="http://schemas.microsoft.com/office/drawing/2014/main" id="{95A28DAC-A0BB-44C9-B835-62AA6D90D46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306182F-48D9-4C8A-ADBC-93C93F06A632}"/>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62562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38183ED-80C0-4940-A829-4C8BF027D957}"/>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3" name="Platshållare för sidfot 2">
            <a:extLst>
              <a:ext uri="{FF2B5EF4-FFF2-40B4-BE49-F238E27FC236}">
                <a16:creationId xmlns:a16="http://schemas.microsoft.com/office/drawing/2014/main" id="{F3CE5F46-A724-4643-A343-E03E7F20FDD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AFC2B262-550B-4738-9D75-C6319D326C10}"/>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142811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B85508-EA57-4D95-A491-2EA118D0E6C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900B396-2A49-4645-A873-10A8C8EF72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BAE594E-46AF-4F8E-91D1-1A1E248A4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0778009-936A-4E61-8169-89FB26FE0D6E}"/>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6" name="Platshållare för sidfot 5">
            <a:extLst>
              <a:ext uri="{FF2B5EF4-FFF2-40B4-BE49-F238E27FC236}">
                <a16:creationId xmlns:a16="http://schemas.microsoft.com/office/drawing/2014/main" id="{01C79A37-0713-48EF-879A-5387932FDBF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2B725004-AD64-4B6D-9165-BA0FE7773EF3}"/>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37631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276461-451A-4E1D-8B2F-5898E50C59F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92C016-AF1F-4490-88FA-D8E54792A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9FECE29-CA6A-4818-B6F5-2ED798FE9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3335A99-2052-4F65-A6F6-7835E18F6CE9}"/>
              </a:ext>
            </a:extLst>
          </p:cNvPr>
          <p:cNvSpPr>
            <a:spLocks noGrp="1"/>
          </p:cNvSpPr>
          <p:nvPr>
            <p:ph type="dt" sz="half" idx="10"/>
          </p:nvPr>
        </p:nvSpPr>
        <p:spPr>
          <a:xfrm>
            <a:off x="838200" y="6356350"/>
            <a:ext cx="2743200" cy="365125"/>
          </a:xfrm>
          <a:prstGeom prst="rect">
            <a:avLst/>
          </a:prstGeom>
        </p:spPr>
        <p:txBody>
          <a:bodyPr/>
          <a:lstStyle/>
          <a:p>
            <a:fld id="{AEB0F105-704F-450B-BB3B-A3CF82F7818F}" type="datetimeFigureOut">
              <a:rPr lang="sv-SE" smtClean="0"/>
              <a:t>2022-09-08</a:t>
            </a:fld>
            <a:endParaRPr lang="sv-SE"/>
          </a:p>
        </p:txBody>
      </p:sp>
      <p:sp>
        <p:nvSpPr>
          <p:cNvPr id="6" name="Platshållare för sidfot 5">
            <a:extLst>
              <a:ext uri="{FF2B5EF4-FFF2-40B4-BE49-F238E27FC236}">
                <a16:creationId xmlns:a16="http://schemas.microsoft.com/office/drawing/2014/main" id="{0F4AD55B-081E-4CF0-8A03-5B89DDAA489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2D018481-6DEB-4775-8AB8-843215445540}"/>
              </a:ext>
            </a:extLst>
          </p:cNvPr>
          <p:cNvSpPr>
            <a:spLocks noGrp="1"/>
          </p:cNvSpPr>
          <p:nvPr>
            <p:ph type="sldNum" sz="quarter" idx="12"/>
          </p:nvPr>
        </p:nvSpPr>
        <p:spPr>
          <a:xfrm>
            <a:off x="8610600" y="6356350"/>
            <a:ext cx="2743200" cy="365125"/>
          </a:xfrm>
          <a:prstGeom prst="rect">
            <a:avLst/>
          </a:prstGeom>
        </p:spPr>
        <p:txBody>
          <a:bodyPr/>
          <a:lstStyle/>
          <a:p>
            <a:fld id="{C4C2C008-1EB2-43B0-8A57-12343249A819}" type="slidenum">
              <a:rPr lang="sv-SE" smtClean="0"/>
              <a:t>‹#›</a:t>
            </a:fld>
            <a:endParaRPr lang="sv-SE"/>
          </a:p>
        </p:txBody>
      </p:sp>
    </p:spTree>
    <p:extLst>
      <p:ext uri="{BB962C8B-B14F-4D97-AF65-F5344CB8AC3E}">
        <p14:creationId xmlns:p14="http://schemas.microsoft.com/office/powerpoint/2010/main" val="95165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BD8DB8-A0CB-477F-B8EE-417AA5AC5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D71ED2F-F09A-4639-9294-14F2CE341DC5}"/>
              </a:ext>
            </a:extLst>
          </p:cNvPr>
          <p:cNvSpPr>
            <a:spLocks noGrp="1"/>
          </p:cNvSpPr>
          <p:nvPr>
            <p:ph type="body" idx="1"/>
          </p:nvPr>
        </p:nvSpPr>
        <p:spPr>
          <a:xfrm>
            <a:off x="838200" y="1825625"/>
            <a:ext cx="10515600" cy="414743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2" name="Bildobjekt 11">
            <a:extLst>
              <a:ext uri="{FF2B5EF4-FFF2-40B4-BE49-F238E27FC236}">
                <a16:creationId xmlns:a16="http://schemas.microsoft.com/office/drawing/2014/main" id="{5196868F-36A9-4CEA-BCB2-A12F8FA58E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8525" y="6110021"/>
            <a:ext cx="1678012" cy="613907"/>
          </a:xfrm>
          <a:prstGeom prst="rect">
            <a:avLst/>
          </a:prstGeom>
        </p:spPr>
      </p:pic>
      <p:sp>
        <p:nvSpPr>
          <p:cNvPr id="4" name="Rektangel 3">
            <a:extLst>
              <a:ext uri="{FF2B5EF4-FFF2-40B4-BE49-F238E27FC236}">
                <a16:creationId xmlns:a16="http://schemas.microsoft.com/office/drawing/2014/main" id="{6256D35E-A6AF-4401-8783-64B405F8D186}"/>
              </a:ext>
            </a:extLst>
          </p:cNvPr>
          <p:cNvSpPr/>
          <p:nvPr userDrawn="1"/>
        </p:nvSpPr>
        <p:spPr>
          <a:xfrm>
            <a:off x="0" y="0"/>
            <a:ext cx="12192000" cy="5823064"/>
          </a:xfrm>
          <a:prstGeom prst="rect">
            <a:avLst/>
          </a:prstGeom>
          <a:solidFill>
            <a:srgbClr val="3B38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descr="En bild som visar ritning&#10;&#10;Automatiskt genererad beskrivning">
            <a:extLst>
              <a:ext uri="{FF2B5EF4-FFF2-40B4-BE49-F238E27FC236}">
                <a16:creationId xmlns:a16="http://schemas.microsoft.com/office/drawing/2014/main" id="{FA222B5F-D739-49B6-ADEA-86F5D8218F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5463" y="6108001"/>
            <a:ext cx="1923131" cy="463907"/>
          </a:xfrm>
          <a:prstGeom prst="rect">
            <a:avLst/>
          </a:prstGeom>
        </p:spPr>
      </p:pic>
      <p:pic>
        <p:nvPicPr>
          <p:cNvPr id="7" name="Bildobjekt 6" descr="En bild som visar ritning, mat, spel&#10;&#10;Automatiskt genererad beskrivning">
            <a:extLst>
              <a:ext uri="{FF2B5EF4-FFF2-40B4-BE49-F238E27FC236}">
                <a16:creationId xmlns:a16="http://schemas.microsoft.com/office/drawing/2014/main" id="{49A23878-EF50-48D1-AB47-97FD6D865C6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221962" y="5976403"/>
            <a:ext cx="1748075" cy="838815"/>
          </a:xfrm>
          <a:prstGeom prst="rect">
            <a:avLst/>
          </a:prstGeom>
        </p:spPr>
      </p:pic>
    </p:spTree>
    <p:extLst>
      <p:ext uri="{BB962C8B-B14F-4D97-AF65-F5344CB8AC3E}">
        <p14:creationId xmlns:p14="http://schemas.microsoft.com/office/powerpoint/2010/main" val="788050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956CE0F-3CD5-430F-BF88-D1980E38F8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669" y="6012672"/>
            <a:ext cx="1761645" cy="845327"/>
          </a:xfrm>
          <a:prstGeom prst="rect">
            <a:avLst/>
          </a:prstGeom>
        </p:spPr>
      </p:pic>
    </p:spTree>
    <p:extLst>
      <p:ext uri="{BB962C8B-B14F-4D97-AF65-F5344CB8AC3E}">
        <p14:creationId xmlns:p14="http://schemas.microsoft.com/office/powerpoint/2010/main" val="1521159168"/>
      </p:ext>
    </p:extLst>
  </p:cSld>
  <p:clrMap bg1="dk1" tx1="lt1" bg2="dk2" tx2="lt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jn4AZLDgv-Y?start=4&amp;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soundscape@microsoft.com"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soundscape@microsoft.com"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v5DXykmOdJ8?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ritning&#10;&#10;Automatiskt genererad beskrivning">
            <a:extLst>
              <a:ext uri="{FF2B5EF4-FFF2-40B4-BE49-F238E27FC236}">
                <a16:creationId xmlns:a16="http://schemas.microsoft.com/office/drawing/2014/main" id="{281D184F-A93D-4ECC-BDEE-DE8959C20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102" y="775657"/>
            <a:ext cx="7734305" cy="2888812"/>
          </a:xfrm>
          <a:prstGeom prst="rect">
            <a:avLst/>
          </a:prstGeom>
        </p:spPr>
      </p:pic>
      <p:sp>
        <p:nvSpPr>
          <p:cNvPr id="4" name="textruta 3">
            <a:extLst>
              <a:ext uri="{FF2B5EF4-FFF2-40B4-BE49-F238E27FC236}">
                <a16:creationId xmlns:a16="http://schemas.microsoft.com/office/drawing/2014/main" id="{4F9D0902-0F41-6647-F0AB-D0D289E3C9B8}"/>
              </a:ext>
            </a:extLst>
          </p:cNvPr>
          <p:cNvSpPr txBox="1"/>
          <p:nvPr/>
        </p:nvSpPr>
        <p:spPr>
          <a:xfrm>
            <a:off x="1976102" y="3429000"/>
            <a:ext cx="8700655" cy="830997"/>
          </a:xfrm>
          <a:prstGeom prst="rect">
            <a:avLst/>
          </a:prstGeom>
          <a:noFill/>
        </p:spPr>
        <p:txBody>
          <a:bodyPr wrap="square">
            <a:spAutoFit/>
          </a:bodyPr>
          <a:lstStyle/>
          <a:p>
            <a:r>
              <a:rPr lang="en-GB" sz="4800" b="1" dirty="0">
                <a:solidFill>
                  <a:srgbClr val="FFFF00"/>
                </a:solidFill>
              </a:rPr>
              <a:t>Independence - a human right!</a:t>
            </a:r>
            <a:endParaRPr lang="sv-SE" sz="4800" dirty="0"/>
          </a:p>
        </p:txBody>
      </p:sp>
    </p:spTree>
    <p:extLst>
      <p:ext uri="{BB962C8B-B14F-4D97-AF65-F5344CB8AC3E}">
        <p14:creationId xmlns:p14="http://schemas.microsoft.com/office/powerpoint/2010/main" val="329119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1AD75C2-DB07-6B2B-0770-5046CCB8F2EB}"/>
              </a:ext>
            </a:extLst>
          </p:cNvPr>
          <p:cNvSpPr txBox="1"/>
          <p:nvPr/>
        </p:nvSpPr>
        <p:spPr>
          <a:xfrm>
            <a:off x="1126836" y="1320800"/>
            <a:ext cx="10464800" cy="3334246"/>
          </a:xfrm>
          <a:prstGeom prst="rect">
            <a:avLst/>
          </a:prstGeom>
          <a:noFill/>
        </p:spPr>
        <p:txBody>
          <a:bodyPr wrap="square">
            <a:spAutoFit/>
          </a:bodyPr>
          <a:lstStyle/>
          <a:p>
            <a:pPr>
              <a:lnSpc>
                <a:spcPct val="100000"/>
              </a:lnSpc>
              <a:spcAft>
                <a:spcPts val="800"/>
              </a:spcAft>
              <a:buFont typeface="Wingdings" panose="05000000000000000000" pitchFamily="2" charset="2"/>
              <a:buChar char="v"/>
            </a:pPr>
            <a:r>
              <a:rPr lang="en-GB" sz="5400" dirty="0">
                <a:solidFill>
                  <a:schemeClr val="bg1"/>
                </a:solidFill>
              </a:rPr>
              <a:t> Discover, explore and see things you have never seen before!</a:t>
            </a:r>
          </a:p>
          <a:p>
            <a:pPr marL="0" indent="0">
              <a:lnSpc>
                <a:spcPct val="100000"/>
              </a:lnSpc>
              <a:spcAft>
                <a:spcPts val="800"/>
              </a:spcAft>
              <a:buNone/>
            </a:pPr>
            <a:r>
              <a:rPr lang="en-US" sz="3200" i="1" dirty="0">
                <a:solidFill>
                  <a:schemeClr val="bg1"/>
                </a:solidFill>
              </a:rPr>
              <a:t>We want …t</a:t>
            </a:r>
            <a:r>
              <a:rPr lang="en-US" sz="3200" b="0" i="1" dirty="0">
                <a:solidFill>
                  <a:schemeClr val="bg1"/>
                </a:solidFill>
                <a:effectLst/>
              </a:rPr>
              <a:t>o give children, young people and adults with visual impairments the opportunity to practice orienteering, as a sport activity.</a:t>
            </a:r>
            <a:endParaRPr lang="sv-SE" sz="3200" dirty="0"/>
          </a:p>
        </p:txBody>
      </p:sp>
    </p:spTree>
    <p:extLst>
      <p:ext uri="{BB962C8B-B14F-4D97-AF65-F5344CB8AC3E}">
        <p14:creationId xmlns:p14="http://schemas.microsoft.com/office/powerpoint/2010/main" val="101111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sport&#10;&#10;Automatiskt genererad beskrivning">
            <a:extLst>
              <a:ext uri="{FF2B5EF4-FFF2-40B4-BE49-F238E27FC236}">
                <a16:creationId xmlns:a16="http://schemas.microsoft.com/office/drawing/2014/main" id="{B40EA6C0-5B9F-FE69-A44B-609D3D100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85629" y="915553"/>
            <a:ext cx="5218545" cy="3913909"/>
          </a:xfrm>
          <a:prstGeom prst="rect">
            <a:avLst/>
          </a:prstGeom>
          <a:ln>
            <a:noFill/>
          </a:ln>
          <a:effectLst>
            <a:softEdge rad="112500"/>
          </a:effectLst>
        </p:spPr>
      </p:pic>
      <p:pic>
        <p:nvPicPr>
          <p:cNvPr id="7" name="Bildobjekt 6" descr="En bild som visar gräs, träd, utomhus, leker&#10;&#10;Automatiskt genererad beskrivning">
            <a:extLst>
              <a:ext uri="{FF2B5EF4-FFF2-40B4-BE49-F238E27FC236}">
                <a16:creationId xmlns:a16="http://schemas.microsoft.com/office/drawing/2014/main" id="{AD127BBC-191F-3666-356C-AD7705A89C3B}"/>
              </a:ext>
            </a:extLst>
          </p:cNvPr>
          <p:cNvPicPr>
            <a:picLocks noChangeAspect="1"/>
          </p:cNvPicPr>
          <p:nvPr/>
        </p:nvPicPr>
        <p:blipFill rotWithShape="1">
          <a:blip r:embed="rId3">
            <a:extLst>
              <a:ext uri="{28A0092B-C50C-407E-A947-70E740481C1C}">
                <a14:useLocalDpi xmlns:a14="http://schemas.microsoft.com/office/drawing/2010/main" val="0"/>
              </a:ext>
            </a:extLst>
          </a:blip>
          <a:srcRect l="19015" t="40539" r="11238" b="21077"/>
          <a:stretch/>
        </p:blipFill>
        <p:spPr>
          <a:xfrm>
            <a:off x="240144" y="1559701"/>
            <a:ext cx="7527638" cy="3922080"/>
          </a:xfrm>
          <a:prstGeom prst="rect">
            <a:avLst/>
          </a:prstGeom>
          <a:ln>
            <a:noFill/>
          </a:ln>
          <a:effectLst>
            <a:softEdge rad="112500"/>
          </a:effectLst>
        </p:spPr>
      </p:pic>
      <p:sp>
        <p:nvSpPr>
          <p:cNvPr id="8" name="Rubrik 1">
            <a:extLst>
              <a:ext uri="{FF2B5EF4-FFF2-40B4-BE49-F238E27FC236}">
                <a16:creationId xmlns:a16="http://schemas.microsoft.com/office/drawing/2014/main" id="{0499DCC8-5E92-5866-EA45-74B3FE0A42DA}"/>
              </a:ext>
            </a:extLst>
          </p:cNvPr>
          <p:cNvSpPr>
            <a:spLocks noGrp="1"/>
          </p:cNvSpPr>
          <p:nvPr>
            <p:ph type="title"/>
          </p:nvPr>
        </p:nvSpPr>
        <p:spPr>
          <a:xfrm>
            <a:off x="323273" y="0"/>
            <a:ext cx="11030527" cy="1325563"/>
          </a:xfrm>
        </p:spPr>
        <p:txBody>
          <a:bodyPr/>
          <a:lstStyle/>
          <a:p>
            <a:r>
              <a:rPr lang="en-GB" b="1" dirty="0">
                <a:solidFill>
                  <a:srgbClr val="FFFF00"/>
                </a:solidFill>
              </a:rPr>
              <a:t>Orienteering for everyone!</a:t>
            </a:r>
            <a:endParaRPr lang="sv-SE" dirty="0"/>
          </a:p>
        </p:txBody>
      </p:sp>
    </p:spTree>
    <p:extLst>
      <p:ext uri="{BB962C8B-B14F-4D97-AF65-F5344CB8AC3E}">
        <p14:creationId xmlns:p14="http://schemas.microsoft.com/office/powerpoint/2010/main" val="35590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6D36D1-F524-4922-B289-496EDC09E4F3}"/>
              </a:ext>
            </a:extLst>
          </p:cNvPr>
          <p:cNvSpPr>
            <a:spLocks noGrp="1"/>
          </p:cNvSpPr>
          <p:nvPr>
            <p:ph type="title"/>
          </p:nvPr>
        </p:nvSpPr>
        <p:spPr>
          <a:xfrm>
            <a:off x="323273" y="0"/>
            <a:ext cx="11030527" cy="1325563"/>
          </a:xfrm>
        </p:spPr>
        <p:txBody>
          <a:bodyPr/>
          <a:lstStyle/>
          <a:p>
            <a:r>
              <a:rPr lang="en-GB" b="1" dirty="0">
                <a:solidFill>
                  <a:srgbClr val="FFFF00"/>
                </a:solidFill>
              </a:rPr>
              <a:t>Orienteering</a:t>
            </a:r>
            <a:endParaRPr lang="sv-SE" dirty="0"/>
          </a:p>
        </p:txBody>
      </p:sp>
      <p:sp>
        <p:nvSpPr>
          <p:cNvPr id="3" name="Platshållare för innehåll 2">
            <a:extLst>
              <a:ext uri="{FF2B5EF4-FFF2-40B4-BE49-F238E27FC236}">
                <a16:creationId xmlns:a16="http://schemas.microsoft.com/office/drawing/2014/main" id="{4B9449F5-1F2A-4779-B5EE-5D5ED13E4652}"/>
              </a:ext>
            </a:extLst>
          </p:cNvPr>
          <p:cNvSpPr>
            <a:spLocks noGrp="1"/>
          </p:cNvSpPr>
          <p:nvPr>
            <p:ph idx="1"/>
          </p:nvPr>
        </p:nvSpPr>
        <p:spPr>
          <a:xfrm>
            <a:off x="323273" y="1355280"/>
            <a:ext cx="10515600" cy="4147439"/>
          </a:xfrm>
        </p:spPr>
        <p:txBody>
          <a:bodyPr>
            <a:noAutofit/>
          </a:bodyPr>
          <a:lstStyle/>
          <a:p>
            <a:pPr marL="0" indent="0">
              <a:lnSpc>
                <a:spcPct val="100000"/>
              </a:lnSpc>
              <a:buNone/>
            </a:pPr>
            <a:r>
              <a:rPr lang="en-US" sz="3200" dirty="0">
                <a:solidFill>
                  <a:schemeClr val="bg1"/>
                </a:solidFill>
              </a:rPr>
              <a:t>Orienteering is a worldwide sport spread in more than 75 countries. </a:t>
            </a:r>
            <a:br>
              <a:rPr lang="en-US" sz="3200" dirty="0">
                <a:solidFill>
                  <a:schemeClr val="bg1"/>
                </a:solidFill>
              </a:rPr>
            </a:br>
            <a:endParaRPr lang="en-US" sz="3200" dirty="0">
              <a:solidFill>
                <a:schemeClr val="bg1"/>
              </a:solidFill>
            </a:endParaRPr>
          </a:p>
          <a:p>
            <a:pPr marL="0" indent="0">
              <a:lnSpc>
                <a:spcPct val="100000"/>
              </a:lnSpc>
              <a:buNone/>
            </a:pPr>
            <a:r>
              <a:rPr lang="en-US" sz="3200" i="1" dirty="0">
                <a:solidFill>
                  <a:schemeClr val="bg1"/>
                </a:solidFill>
              </a:rPr>
              <a:t>“It´s a sport that require navigational skills using a map to navigate from point to point in diverse and unfamiliar terrain whilst moving at speed. Participants are given a topographical map, usually a specially prepared orienteering map, which they use to find control points</a:t>
            </a:r>
            <a:r>
              <a:rPr lang="en-US" sz="3200" dirty="0">
                <a:solidFill>
                  <a:schemeClr val="bg1"/>
                </a:solidFill>
              </a:rPr>
              <a:t>.”</a:t>
            </a:r>
            <a:endParaRPr lang="sv-SE" sz="3200" dirty="0">
              <a:solidFill>
                <a:schemeClr val="bg1"/>
              </a:solidFill>
            </a:endParaRPr>
          </a:p>
        </p:txBody>
      </p:sp>
      <p:sp>
        <p:nvSpPr>
          <p:cNvPr id="4" name="Rubrik 1">
            <a:extLst>
              <a:ext uri="{FF2B5EF4-FFF2-40B4-BE49-F238E27FC236}">
                <a16:creationId xmlns:a16="http://schemas.microsoft.com/office/drawing/2014/main" id="{60A602CA-490C-456F-90F3-5C23EDF7712E}"/>
              </a:ext>
            </a:extLst>
          </p:cNvPr>
          <p:cNvSpPr txBox="1">
            <a:spLocks/>
          </p:cNvSpPr>
          <p:nvPr/>
        </p:nvSpPr>
        <p:spPr>
          <a:xfrm>
            <a:off x="4570379" y="8252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b="1" dirty="0">
              <a:solidFill>
                <a:srgbClr val="FFFF00"/>
              </a:solidFill>
            </a:endParaRPr>
          </a:p>
        </p:txBody>
      </p:sp>
      <p:sp>
        <p:nvSpPr>
          <p:cNvPr id="5" name="Platshållare för innehåll 5">
            <a:extLst>
              <a:ext uri="{FF2B5EF4-FFF2-40B4-BE49-F238E27FC236}">
                <a16:creationId xmlns:a16="http://schemas.microsoft.com/office/drawing/2014/main" id="{6CB7EC08-75BC-41D1-89A8-18CCF7141781}"/>
              </a:ext>
            </a:extLst>
          </p:cNvPr>
          <p:cNvSpPr txBox="1">
            <a:spLocks/>
          </p:cNvSpPr>
          <p:nvPr/>
        </p:nvSpPr>
        <p:spPr>
          <a:xfrm>
            <a:off x="4570379" y="2281449"/>
            <a:ext cx="10515600" cy="4147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solidFill>
                <a:schemeClr val="bg1"/>
              </a:solidFill>
            </a:endParaRPr>
          </a:p>
        </p:txBody>
      </p:sp>
    </p:spTree>
    <p:extLst>
      <p:ext uri="{BB962C8B-B14F-4D97-AF65-F5344CB8AC3E}">
        <p14:creationId xmlns:p14="http://schemas.microsoft.com/office/powerpoint/2010/main" val="96120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C1F005F3-F561-38D1-7FF7-781488A22158}"/>
              </a:ext>
            </a:extLst>
          </p:cNvPr>
          <p:cNvSpPr>
            <a:spLocks noGrp="1"/>
          </p:cNvSpPr>
          <p:nvPr>
            <p:ph type="title"/>
          </p:nvPr>
        </p:nvSpPr>
        <p:spPr>
          <a:xfrm>
            <a:off x="227712" y="7223"/>
            <a:ext cx="5521079" cy="1016000"/>
          </a:xfrm>
        </p:spPr>
        <p:txBody>
          <a:bodyPr>
            <a:normAutofit/>
          </a:bodyPr>
          <a:lstStyle/>
          <a:p>
            <a:r>
              <a:rPr lang="en-GB" b="1" dirty="0">
                <a:solidFill>
                  <a:srgbClr val="FFFF00"/>
                </a:solidFill>
              </a:rPr>
              <a:t>Enlarged regular O-map</a:t>
            </a:r>
            <a:endParaRPr lang="sv-SE" b="1" dirty="0">
              <a:solidFill>
                <a:srgbClr val="FFFF00"/>
              </a:solidFill>
            </a:endParaRPr>
          </a:p>
        </p:txBody>
      </p:sp>
      <p:sp>
        <p:nvSpPr>
          <p:cNvPr id="9" name="Rubrik 1">
            <a:extLst>
              <a:ext uri="{FF2B5EF4-FFF2-40B4-BE49-F238E27FC236}">
                <a16:creationId xmlns:a16="http://schemas.microsoft.com/office/drawing/2014/main" id="{3B7E7A48-3E61-08B7-4AFC-3DD73838EBA0}"/>
              </a:ext>
            </a:extLst>
          </p:cNvPr>
          <p:cNvSpPr txBox="1">
            <a:spLocks/>
          </p:cNvSpPr>
          <p:nvPr/>
        </p:nvSpPr>
        <p:spPr>
          <a:xfrm>
            <a:off x="7773245" y="-131322"/>
            <a:ext cx="4501881" cy="142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FFFF00"/>
                </a:solidFill>
              </a:rPr>
              <a:t>Tactile O-map</a:t>
            </a:r>
            <a:endParaRPr lang="sv-SE" b="1" dirty="0">
              <a:solidFill>
                <a:srgbClr val="FFFF00"/>
              </a:solidFill>
            </a:endParaRPr>
          </a:p>
        </p:txBody>
      </p:sp>
      <p:pic>
        <p:nvPicPr>
          <p:cNvPr id="10" name="Bildobjekt 9">
            <a:extLst>
              <a:ext uri="{FF2B5EF4-FFF2-40B4-BE49-F238E27FC236}">
                <a16:creationId xmlns:a16="http://schemas.microsoft.com/office/drawing/2014/main" id="{95DDA750-4BA2-82CB-A06B-1DE50CC42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59" y="1023222"/>
            <a:ext cx="3815039" cy="4395103"/>
          </a:xfrm>
          <a:prstGeom prst="rect">
            <a:avLst/>
          </a:prstGeom>
        </p:spPr>
      </p:pic>
      <p:pic>
        <p:nvPicPr>
          <p:cNvPr id="6" name="Bildobjekt 5">
            <a:extLst>
              <a:ext uri="{FF2B5EF4-FFF2-40B4-BE49-F238E27FC236}">
                <a16:creationId xmlns:a16="http://schemas.microsoft.com/office/drawing/2014/main" id="{43392214-8736-AED9-0703-B380BF192A2D}"/>
              </a:ext>
            </a:extLst>
          </p:cNvPr>
          <p:cNvPicPr>
            <a:picLocks noChangeAspect="1"/>
          </p:cNvPicPr>
          <p:nvPr/>
        </p:nvPicPr>
        <p:blipFill rotWithShape="1">
          <a:blip r:embed="rId4">
            <a:extLst>
              <a:ext uri="{28A0092B-C50C-407E-A947-70E740481C1C}">
                <a14:useLocalDpi xmlns:a14="http://schemas.microsoft.com/office/drawing/2010/main" val="0"/>
              </a:ext>
            </a:extLst>
          </a:blip>
          <a:srcRect t="14316" r="2011" b="10772"/>
          <a:stretch/>
        </p:blipFill>
        <p:spPr>
          <a:xfrm>
            <a:off x="7417704" y="1023222"/>
            <a:ext cx="4063096" cy="4392014"/>
          </a:xfrm>
          <a:prstGeom prst="rect">
            <a:avLst/>
          </a:prstGeom>
        </p:spPr>
      </p:pic>
    </p:spTree>
    <p:extLst>
      <p:ext uri="{BB962C8B-B14F-4D97-AF65-F5344CB8AC3E}">
        <p14:creationId xmlns:p14="http://schemas.microsoft.com/office/powerpoint/2010/main" val="126536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B6FD7A-3659-426F-A4C6-6EFE9895D624}"/>
              </a:ext>
            </a:extLst>
          </p:cNvPr>
          <p:cNvSpPr>
            <a:spLocks noGrp="1"/>
          </p:cNvSpPr>
          <p:nvPr>
            <p:ph type="title"/>
          </p:nvPr>
        </p:nvSpPr>
        <p:spPr>
          <a:xfrm>
            <a:off x="326732" y="0"/>
            <a:ext cx="11021291" cy="942109"/>
          </a:xfrm>
        </p:spPr>
        <p:txBody>
          <a:bodyPr/>
          <a:lstStyle/>
          <a:p>
            <a:r>
              <a:rPr lang="en-GB" b="1" dirty="0">
                <a:solidFill>
                  <a:srgbClr val="FFFF00"/>
                </a:solidFill>
              </a:rPr>
              <a:t>Tactile maps – how are they made?</a:t>
            </a:r>
            <a:endParaRPr lang="sv-SE" b="1" dirty="0">
              <a:solidFill>
                <a:srgbClr val="FFFF00"/>
              </a:solidFill>
            </a:endParaRPr>
          </a:p>
        </p:txBody>
      </p:sp>
      <p:sp>
        <p:nvSpPr>
          <p:cNvPr id="3" name="Platshållare för innehåll 2">
            <a:extLst>
              <a:ext uri="{FF2B5EF4-FFF2-40B4-BE49-F238E27FC236}">
                <a16:creationId xmlns:a16="http://schemas.microsoft.com/office/drawing/2014/main" id="{C1926B49-FC2C-4B5A-8070-7AADF5A30B96}"/>
              </a:ext>
            </a:extLst>
          </p:cNvPr>
          <p:cNvSpPr>
            <a:spLocks noGrp="1"/>
          </p:cNvSpPr>
          <p:nvPr>
            <p:ph idx="1"/>
          </p:nvPr>
        </p:nvSpPr>
        <p:spPr>
          <a:xfrm>
            <a:off x="356904" y="1195518"/>
            <a:ext cx="4324927" cy="4147439"/>
          </a:xfrm>
        </p:spPr>
        <p:txBody>
          <a:bodyPr>
            <a:noAutofit/>
          </a:bodyPr>
          <a:lstStyle/>
          <a:p>
            <a:pPr>
              <a:buFont typeface="Wingdings" panose="05000000000000000000" pitchFamily="2" charset="2"/>
              <a:buChar char="v"/>
            </a:pPr>
            <a:r>
              <a:rPr lang="en-US" sz="3200" dirty="0">
                <a:solidFill>
                  <a:schemeClr val="bg1"/>
                </a:solidFill>
              </a:rPr>
              <a:t> Black and white</a:t>
            </a:r>
          </a:p>
          <a:p>
            <a:pPr>
              <a:buFont typeface="Wingdings" panose="05000000000000000000" pitchFamily="2" charset="2"/>
              <a:buChar char="v"/>
            </a:pPr>
            <a:r>
              <a:rPr lang="en-US" sz="3200" dirty="0">
                <a:solidFill>
                  <a:schemeClr val="bg1"/>
                </a:solidFill>
              </a:rPr>
              <a:t> Map symbols</a:t>
            </a:r>
          </a:p>
          <a:p>
            <a:pPr>
              <a:buFont typeface="Wingdings" panose="05000000000000000000" pitchFamily="2" charset="2"/>
              <a:buChar char="v"/>
            </a:pPr>
            <a:r>
              <a:rPr lang="en-US" sz="3200" dirty="0">
                <a:solidFill>
                  <a:schemeClr val="bg1"/>
                </a:solidFill>
              </a:rPr>
              <a:t> Map raster</a:t>
            </a:r>
          </a:p>
          <a:p>
            <a:pPr>
              <a:buFont typeface="Wingdings" panose="05000000000000000000" pitchFamily="2" charset="2"/>
              <a:buChar char="v"/>
            </a:pPr>
            <a:r>
              <a:rPr lang="en-US" sz="3200" dirty="0">
                <a:solidFill>
                  <a:schemeClr val="bg1"/>
                </a:solidFill>
              </a:rPr>
              <a:t> Scale</a:t>
            </a:r>
          </a:p>
          <a:p>
            <a:pPr>
              <a:buFont typeface="Wingdings" panose="05000000000000000000" pitchFamily="2" charset="2"/>
              <a:buChar char="v"/>
            </a:pPr>
            <a:r>
              <a:rPr lang="en-US" sz="3200" dirty="0">
                <a:solidFill>
                  <a:schemeClr val="bg1"/>
                </a:solidFill>
              </a:rPr>
              <a:t> Distance measure</a:t>
            </a:r>
          </a:p>
          <a:p>
            <a:pPr>
              <a:buFont typeface="Wingdings" panose="05000000000000000000" pitchFamily="2" charset="2"/>
              <a:buChar char="v"/>
            </a:pPr>
            <a:r>
              <a:rPr lang="en-US" sz="3200" dirty="0">
                <a:solidFill>
                  <a:schemeClr val="bg1"/>
                </a:solidFill>
              </a:rPr>
              <a:t> North arrow</a:t>
            </a:r>
          </a:p>
          <a:p>
            <a:pPr>
              <a:buFont typeface="Wingdings" panose="05000000000000000000" pitchFamily="2" charset="2"/>
              <a:buChar char="v"/>
            </a:pPr>
            <a:endParaRPr lang="en-US" sz="3200" dirty="0">
              <a:solidFill>
                <a:schemeClr val="bg1"/>
              </a:solidFill>
            </a:endParaRPr>
          </a:p>
          <a:p>
            <a:pPr>
              <a:buFont typeface="Wingdings" panose="05000000000000000000" pitchFamily="2" charset="2"/>
              <a:buChar char="v"/>
            </a:pPr>
            <a:r>
              <a:rPr lang="en-US" sz="3200" dirty="0">
                <a:solidFill>
                  <a:schemeClr val="bg1"/>
                </a:solidFill>
              </a:rPr>
              <a:t> Compass…</a:t>
            </a:r>
            <a:endParaRPr lang="en-GB" sz="3200" dirty="0"/>
          </a:p>
        </p:txBody>
      </p:sp>
      <p:pic>
        <p:nvPicPr>
          <p:cNvPr id="6" name="Bildobjekt 5" descr="En bild som visar text&#10;&#10;Automatiskt genererad beskrivning">
            <a:extLst>
              <a:ext uri="{FF2B5EF4-FFF2-40B4-BE49-F238E27FC236}">
                <a16:creationId xmlns:a16="http://schemas.microsoft.com/office/drawing/2014/main" id="{70300CFA-CEEC-F35A-CADD-8A01479E0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597" y="3274595"/>
            <a:ext cx="2803499" cy="1868999"/>
          </a:xfrm>
          <a:prstGeom prst="rect">
            <a:avLst/>
          </a:prstGeom>
        </p:spPr>
      </p:pic>
      <p:sp>
        <p:nvSpPr>
          <p:cNvPr id="8" name="textruta 7">
            <a:extLst>
              <a:ext uri="{FF2B5EF4-FFF2-40B4-BE49-F238E27FC236}">
                <a16:creationId xmlns:a16="http://schemas.microsoft.com/office/drawing/2014/main" id="{5042A7D8-4DED-6EC4-8341-3CA8E3ECC19E}"/>
              </a:ext>
            </a:extLst>
          </p:cNvPr>
          <p:cNvSpPr txBox="1"/>
          <p:nvPr/>
        </p:nvSpPr>
        <p:spPr>
          <a:xfrm>
            <a:off x="8826882" y="5143594"/>
            <a:ext cx="3365118" cy="461665"/>
          </a:xfrm>
          <a:prstGeom prst="rect">
            <a:avLst/>
          </a:prstGeom>
          <a:noFill/>
        </p:spPr>
        <p:txBody>
          <a:bodyPr wrap="square">
            <a:spAutoFit/>
          </a:bodyPr>
          <a:lstStyle/>
          <a:p>
            <a:r>
              <a:rPr lang="en-US" sz="2400" b="1" dirty="0" err="1">
                <a:solidFill>
                  <a:srgbClr val="FFFF00"/>
                </a:solidFill>
              </a:rPr>
              <a:t>Zyfuse</a:t>
            </a:r>
            <a:r>
              <a:rPr lang="en-US" sz="2400" b="1" dirty="0">
                <a:solidFill>
                  <a:srgbClr val="FFFF00"/>
                </a:solidFill>
              </a:rPr>
              <a:t> heating machine</a:t>
            </a:r>
            <a:endParaRPr lang="sv-SE" sz="2400" b="1" dirty="0">
              <a:solidFill>
                <a:srgbClr val="FFFF00"/>
              </a:solidFill>
            </a:endParaRPr>
          </a:p>
        </p:txBody>
      </p:sp>
      <p:pic>
        <p:nvPicPr>
          <p:cNvPr id="10" name="Bildobjekt 9">
            <a:extLst>
              <a:ext uri="{FF2B5EF4-FFF2-40B4-BE49-F238E27FC236}">
                <a16:creationId xmlns:a16="http://schemas.microsoft.com/office/drawing/2014/main" id="{0804BBE2-D6A6-9819-961E-23D30C516988}"/>
              </a:ext>
            </a:extLst>
          </p:cNvPr>
          <p:cNvPicPr>
            <a:picLocks noChangeAspect="1"/>
          </p:cNvPicPr>
          <p:nvPr/>
        </p:nvPicPr>
        <p:blipFill rotWithShape="1">
          <a:blip r:embed="rId4">
            <a:extLst>
              <a:ext uri="{28A0092B-C50C-407E-A947-70E740481C1C}">
                <a14:useLocalDpi xmlns:a14="http://schemas.microsoft.com/office/drawing/2010/main" val="0"/>
              </a:ext>
            </a:extLst>
          </a:blip>
          <a:srcRect l="35421"/>
          <a:stretch/>
        </p:blipFill>
        <p:spPr>
          <a:xfrm rot="5400000">
            <a:off x="9809397" y="621810"/>
            <a:ext cx="2422327" cy="1689414"/>
          </a:xfrm>
          <a:prstGeom prst="rect">
            <a:avLst/>
          </a:prstGeom>
        </p:spPr>
      </p:pic>
      <p:sp>
        <p:nvSpPr>
          <p:cNvPr id="11" name="textruta 10">
            <a:extLst>
              <a:ext uri="{FF2B5EF4-FFF2-40B4-BE49-F238E27FC236}">
                <a16:creationId xmlns:a16="http://schemas.microsoft.com/office/drawing/2014/main" id="{5066D466-D5D6-DAFC-4B5A-12366CFC5911}"/>
              </a:ext>
            </a:extLst>
          </p:cNvPr>
          <p:cNvSpPr txBox="1"/>
          <p:nvPr/>
        </p:nvSpPr>
        <p:spPr>
          <a:xfrm>
            <a:off x="8291950" y="1528384"/>
            <a:ext cx="1883903" cy="1200329"/>
          </a:xfrm>
          <a:prstGeom prst="rect">
            <a:avLst/>
          </a:prstGeom>
          <a:noFill/>
        </p:spPr>
        <p:txBody>
          <a:bodyPr wrap="square">
            <a:spAutoFit/>
          </a:bodyPr>
          <a:lstStyle/>
          <a:p>
            <a:r>
              <a:rPr lang="en-US" sz="2400" b="1" dirty="0">
                <a:solidFill>
                  <a:srgbClr val="FFFF00"/>
                </a:solidFill>
              </a:rPr>
              <a:t>Control flag with north arrow on top</a:t>
            </a:r>
            <a:endParaRPr lang="sv-SE" sz="2400" b="1" dirty="0">
              <a:solidFill>
                <a:srgbClr val="FFFF00"/>
              </a:solidFill>
            </a:endParaRPr>
          </a:p>
        </p:txBody>
      </p:sp>
      <p:pic>
        <p:nvPicPr>
          <p:cNvPr id="5" name="Bildobjekt 4">
            <a:extLst>
              <a:ext uri="{FF2B5EF4-FFF2-40B4-BE49-F238E27FC236}">
                <a16:creationId xmlns:a16="http://schemas.microsoft.com/office/drawing/2014/main" id="{29090D37-7690-A079-A093-98E804B64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6119" y="905163"/>
            <a:ext cx="3406611" cy="4816764"/>
          </a:xfrm>
          <a:prstGeom prst="rect">
            <a:avLst/>
          </a:prstGeom>
        </p:spPr>
      </p:pic>
    </p:spTree>
    <p:extLst>
      <p:ext uri="{BB962C8B-B14F-4D97-AF65-F5344CB8AC3E}">
        <p14:creationId xmlns:p14="http://schemas.microsoft.com/office/powerpoint/2010/main" val="271747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B6FD7A-3659-426F-A4C6-6EFE9895D624}"/>
              </a:ext>
            </a:extLst>
          </p:cNvPr>
          <p:cNvSpPr>
            <a:spLocks noGrp="1"/>
          </p:cNvSpPr>
          <p:nvPr>
            <p:ph type="title"/>
          </p:nvPr>
        </p:nvSpPr>
        <p:spPr>
          <a:xfrm>
            <a:off x="332509" y="1"/>
            <a:ext cx="11021291" cy="969818"/>
          </a:xfrm>
        </p:spPr>
        <p:txBody>
          <a:bodyPr/>
          <a:lstStyle/>
          <a:p>
            <a:r>
              <a:rPr lang="en-GB" b="1" dirty="0">
                <a:solidFill>
                  <a:srgbClr val="FFFF00"/>
                </a:solidFill>
              </a:rPr>
              <a:t>Hold the map</a:t>
            </a:r>
            <a:endParaRPr lang="sv-SE" b="1" dirty="0">
              <a:solidFill>
                <a:srgbClr val="FFFF00"/>
              </a:solidFill>
            </a:endParaRPr>
          </a:p>
        </p:txBody>
      </p:sp>
      <p:sp>
        <p:nvSpPr>
          <p:cNvPr id="3" name="Platshållare för innehåll 2">
            <a:extLst>
              <a:ext uri="{FF2B5EF4-FFF2-40B4-BE49-F238E27FC236}">
                <a16:creationId xmlns:a16="http://schemas.microsoft.com/office/drawing/2014/main" id="{C1926B49-FC2C-4B5A-8070-7AADF5A30B96}"/>
              </a:ext>
            </a:extLst>
          </p:cNvPr>
          <p:cNvSpPr>
            <a:spLocks noGrp="1"/>
          </p:cNvSpPr>
          <p:nvPr>
            <p:ph idx="1"/>
          </p:nvPr>
        </p:nvSpPr>
        <p:spPr>
          <a:xfrm>
            <a:off x="332509" y="1208642"/>
            <a:ext cx="10515600" cy="4147439"/>
          </a:xfrm>
        </p:spPr>
        <p:txBody>
          <a:bodyPr>
            <a:noAutofit/>
          </a:bodyPr>
          <a:lstStyle/>
          <a:p>
            <a:pPr>
              <a:buFont typeface="Wingdings" panose="05000000000000000000" pitchFamily="2" charset="2"/>
              <a:buChar char="v"/>
            </a:pPr>
            <a:r>
              <a:rPr lang="en-US" dirty="0">
                <a:solidFill>
                  <a:schemeClr val="bg1"/>
                </a:solidFill>
              </a:rPr>
              <a:t> Two hands – white cane in one…</a:t>
            </a:r>
          </a:p>
          <a:p>
            <a:pPr>
              <a:buFont typeface="Wingdings" panose="05000000000000000000" pitchFamily="2" charset="2"/>
              <a:buChar char="v"/>
            </a:pPr>
            <a:r>
              <a:rPr lang="en-US" dirty="0">
                <a:solidFill>
                  <a:schemeClr val="bg1"/>
                </a:solidFill>
              </a:rPr>
              <a:t> Trying out – what do you like…</a:t>
            </a:r>
          </a:p>
          <a:p>
            <a:pPr>
              <a:buFont typeface="Wingdings" panose="05000000000000000000" pitchFamily="2" charset="2"/>
              <a:buChar char="v"/>
            </a:pPr>
            <a:r>
              <a:rPr lang="en-US" dirty="0">
                <a:solidFill>
                  <a:schemeClr val="bg1"/>
                </a:solidFill>
              </a:rPr>
              <a:t> Work in progress</a:t>
            </a:r>
            <a:endParaRPr lang="en-GB" dirty="0"/>
          </a:p>
        </p:txBody>
      </p:sp>
      <p:pic>
        <p:nvPicPr>
          <p:cNvPr id="5" name="Bildobjekt 4">
            <a:extLst>
              <a:ext uri="{FF2B5EF4-FFF2-40B4-BE49-F238E27FC236}">
                <a16:creationId xmlns:a16="http://schemas.microsoft.com/office/drawing/2014/main" id="{8CCCF74D-B1F0-657D-6DC2-67CBBE74E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50789" y="854582"/>
            <a:ext cx="4926060" cy="3694545"/>
          </a:xfrm>
          <a:prstGeom prst="rect">
            <a:avLst/>
          </a:prstGeom>
          <a:ln>
            <a:noFill/>
          </a:ln>
          <a:effectLst>
            <a:softEdge rad="112500"/>
          </a:effectLst>
        </p:spPr>
      </p:pic>
      <p:pic>
        <p:nvPicPr>
          <p:cNvPr id="7" name="Bildobjekt 6">
            <a:extLst>
              <a:ext uri="{FF2B5EF4-FFF2-40B4-BE49-F238E27FC236}">
                <a16:creationId xmlns:a16="http://schemas.microsoft.com/office/drawing/2014/main" id="{A1DDF01F-F47F-B1EB-A117-53920FA0F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505" y="2370883"/>
            <a:ext cx="4427297" cy="3320473"/>
          </a:xfrm>
          <a:prstGeom prst="rect">
            <a:avLst/>
          </a:prstGeom>
          <a:ln>
            <a:noFill/>
          </a:ln>
          <a:effectLst>
            <a:softEdge rad="112500"/>
          </a:effectLst>
        </p:spPr>
      </p:pic>
    </p:spTree>
    <p:extLst>
      <p:ext uri="{BB962C8B-B14F-4D97-AF65-F5344CB8AC3E}">
        <p14:creationId xmlns:p14="http://schemas.microsoft.com/office/powerpoint/2010/main" val="279302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1AD75C2-DB07-6B2B-0770-5046CCB8F2EB}"/>
              </a:ext>
            </a:extLst>
          </p:cNvPr>
          <p:cNvSpPr txBox="1"/>
          <p:nvPr/>
        </p:nvSpPr>
        <p:spPr>
          <a:xfrm>
            <a:off x="1126836" y="1320800"/>
            <a:ext cx="10464800" cy="3334246"/>
          </a:xfrm>
          <a:prstGeom prst="rect">
            <a:avLst/>
          </a:prstGeom>
          <a:noFill/>
        </p:spPr>
        <p:txBody>
          <a:bodyPr wrap="square">
            <a:spAutoFit/>
          </a:bodyPr>
          <a:lstStyle/>
          <a:p>
            <a:pPr>
              <a:lnSpc>
                <a:spcPct val="100000"/>
              </a:lnSpc>
              <a:spcAft>
                <a:spcPts val="800"/>
              </a:spcAft>
              <a:buFont typeface="Wingdings" panose="05000000000000000000" pitchFamily="2" charset="2"/>
              <a:buChar char="v"/>
            </a:pPr>
            <a:r>
              <a:rPr lang="en-GB" sz="5400" dirty="0">
                <a:solidFill>
                  <a:schemeClr val="bg1"/>
                </a:solidFill>
              </a:rPr>
              <a:t> Everyone, with the right conditions, can read a map! </a:t>
            </a:r>
          </a:p>
          <a:p>
            <a:pPr marL="0" indent="0">
              <a:lnSpc>
                <a:spcPct val="100000"/>
              </a:lnSpc>
              <a:spcAft>
                <a:spcPts val="800"/>
              </a:spcAft>
              <a:buNone/>
            </a:pPr>
            <a:r>
              <a:rPr lang="en-US" sz="3200" i="1" dirty="0">
                <a:solidFill>
                  <a:schemeClr val="bg1"/>
                </a:solidFill>
              </a:rPr>
              <a:t>We want …t</a:t>
            </a:r>
            <a:r>
              <a:rPr lang="en-US" sz="3200" b="0" i="1" dirty="0">
                <a:solidFill>
                  <a:schemeClr val="bg1"/>
                </a:solidFill>
                <a:effectLst/>
              </a:rPr>
              <a:t>o create conditions for pupils in school to receive a passing grade in the orienteering part in the subject Physical Education.</a:t>
            </a:r>
            <a:endParaRPr lang="sv-SE" sz="3200" dirty="0"/>
          </a:p>
        </p:txBody>
      </p:sp>
    </p:spTree>
    <p:extLst>
      <p:ext uri="{BB962C8B-B14F-4D97-AF65-F5344CB8AC3E}">
        <p14:creationId xmlns:p14="http://schemas.microsoft.com/office/powerpoint/2010/main" val="42952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C63314-3553-4087-A9C4-ADCD33933A06}"/>
              </a:ext>
            </a:extLst>
          </p:cNvPr>
          <p:cNvSpPr>
            <a:spLocks noGrp="1"/>
          </p:cNvSpPr>
          <p:nvPr>
            <p:ph type="title"/>
          </p:nvPr>
        </p:nvSpPr>
        <p:spPr>
          <a:xfrm>
            <a:off x="341745" y="1"/>
            <a:ext cx="10513291" cy="960582"/>
          </a:xfrm>
        </p:spPr>
        <p:txBody>
          <a:bodyPr/>
          <a:lstStyle/>
          <a:p>
            <a:r>
              <a:rPr lang="sv-SE" b="1" dirty="0" err="1">
                <a:solidFill>
                  <a:srgbClr val="FFFF00"/>
                </a:solidFill>
              </a:rPr>
              <a:t>Education</a:t>
            </a:r>
            <a:endParaRPr lang="sv-SE" b="1" dirty="0">
              <a:solidFill>
                <a:srgbClr val="FFFF00"/>
              </a:solidFill>
            </a:endParaRPr>
          </a:p>
        </p:txBody>
      </p:sp>
      <p:sp>
        <p:nvSpPr>
          <p:cNvPr id="3" name="Platshållare för innehåll 2">
            <a:extLst>
              <a:ext uri="{FF2B5EF4-FFF2-40B4-BE49-F238E27FC236}">
                <a16:creationId xmlns:a16="http://schemas.microsoft.com/office/drawing/2014/main" id="{7704D273-AC7D-4D76-980A-CB0DC08515EE}"/>
              </a:ext>
            </a:extLst>
          </p:cNvPr>
          <p:cNvSpPr>
            <a:spLocks noGrp="1"/>
          </p:cNvSpPr>
          <p:nvPr>
            <p:ph idx="1"/>
          </p:nvPr>
        </p:nvSpPr>
        <p:spPr>
          <a:xfrm>
            <a:off x="341745" y="1458404"/>
            <a:ext cx="5975929" cy="3941191"/>
          </a:xfrm>
        </p:spPr>
        <p:txBody>
          <a:bodyPr>
            <a:normAutofit/>
          </a:bodyPr>
          <a:lstStyle/>
          <a:p>
            <a:pPr>
              <a:buFont typeface="Wingdings" panose="05000000000000000000" pitchFamily="2" charset="2"/>
              <a:buChar char="v"/>
            </a:pPr>
            <a:r>
              <a:rPr lang="sv-SE" dirty="0">
                <a:solidFill>
                  <a:schemeClr val="bg1"/>
                </a:solidFill>
              </a:rPr>
              <a:t> </a:t>
            </a:r>
            <a:r>
              <a:rPr lang="sv-SE" dirty="0" err="1">
                <a:solidFill>
                  <a:schemeClr val="bg1"/>
                </a:solidFill>
              </a:rPr>
              <a:t>Lectures</a:t>
            </a:r>
            <a:r>
              <a:rPr lang="sv-SE" dirty="0">
                <a:solidFill>
                  <a:schemeClr val="bg1"/>
                </a:solidFill>
              </a:rPr>
              <a:t> </a:t>
            </a:r>
            <a:r>
              <a:rPr lang="sv-SE" dirty="0" err="1">
                <a:solidFill>
                  <a:schemeClr val="bg1"/>
                </a:solidFill>
              </a:rPr>
              <a:t>with</a:t>
            </a:r>
            <a:r>
              <a:rPr lang="sv-SE" dirty="0">
                <a:solidFill>
                  <a:schemeClr val="bg1"/>
                </a:solidFill>
              </a:rPr>
              <a:t> students </a:t>
            </a:r>
            <a:r>
              <a:rPr lang="sv-SE" dirty="0" err="1">
                <a:solidFill>
                  <a:schemeClr val="bg1"/>
                </a:solidFill>
              </a:rPr>
              <a:t>who</a:t>
            </a:r>
            <a:r>
              <a:rPr lang="sv-SE" dirty="0">
                <a:solidFill>
                  <a:schemeClr val="bg1"/>
                </a:solidFill>
              </a:rPr>
              <a:t> </a:t>
            </a:r>
            <a:r>
              <a:rPr lang="sv-SE" dirty="0" err="1">
                <a:solidFill>
                  <a:schemeClr val="bg1"/>
                </a:solidFill>
              </a:rPr>
              <a:t>are</a:t>
            </a:r>
            <a:r>
              <a:rPr lang="sv-SE" dirty="0">
                <a:solidFill>
                  <a:schemeClr val="bg1"/>
                </a:solidFill>
              </a:rPr>
              <a:t> </a:t>
            </a:r>
            <a:r>
              <a:rPr lang="sv-SE" dirty="0" err="1">
                <a:solidFill>
                  <a:schemeClr val="bg1"/>
                </a:solidFill>
              </a:rPr>
              <a:t>becoming</a:t>
            </a:r>
            <a:r>
              <a:rPr lang="sv-SE" dirty="0">
                <a:solidFill>
                  <a:schemeClr val="bg1"/>
                </a:solidFill>
              </a:rPr>
              <a:t> </a:t>
            </a:r>
            <a:r>
              <a:rPr lang="sv-SE" dirty="0" err="1">
                <a:solidFill>
                  <a:schemeClr val="bg1"/>
                </a:solidFill>
              </a:rPr>
              <a:t>teachers</a:t>
            </a:r>
            <a:r>
              <a:rPr lang="sv-SE" dirty="0">
                <a:solidFill>
                  <a:schemeClr val="bg1"/>
                </a:solidFill>
              </a:rPr>
              <a:t> in </a:t>
            </a:r>
            <a:r>
              <a:rPr lang="sv-SE" dirty="0" err="1">
                <a:solidFill>
                  <a:schemeClr val="bg1"/>
                </a:solidFill>
              </a:rPr>
              <a:t>Physical</a:t>
            </a:r>
            <a:r>
              <a:rPr lang="sv-SE" dirty="0">
                <a:solidFill>
                  <a:schemeClr val="bg1"/>
                </a:solidFill>
              </a:rPr>
              <a:t>   </a:t>
            </a:r>
            <a:r>
              <a:rPr lang="sv-SE" dirty="0" err="1">
                <a:solidFill>
                  <a:schemeClr val="bg1"/>
                </a:solidFill>
              </a:rPr>
              <a:t>Education</a:t>
            </a:r>
            <a:r>
              <a:rPr lang="sv-SE" dirty="0">
                <a:solidFill>
                  <a:schemeClr val="bg1"/>
                </a:solidFill>
              </a:rPr>
              <a:t>.</a:t>
            </a:r>
          </a:p>
          <a:p>
            <a:pPr>
              <a:buFont typeface="Wingdings" panose="05000000000000000000" pitchFamily="2" charset="2"/>
              <a:buChar char="v"/>
            </a:pPr>
            <a:endParaRPr lang="sv-SE" dirty="0">
              <a:solidFill>
                <a:schemeClr val="bg1"/>
              </a:solidFill>
            </a:endParaRPr>
          </a:p>
          <a:p>
            <a:pPr>
              <a:buFont typeface="Wingdings" panose="05000000000000000000" pitchFamily="2" charset="2"/>
              <a:buChar char="v"/>
            </a:pPr>
            <a:r>
              <a:rPr lang="sv-SE" dirty="0">
                <a:solidFill>
                  <a:schemeClr val="bg1"/>
                </a:solidFill>
              </a:rPr>
              <a:t> </a:t>
            </a:r>
            <a:r>
              <a:rPr lang="sv-SE" dirty="0" err="1">
                <a:solidFill>
                  <a:schemeClr val="bg1"/>
                </a:solidFill>
              </a:rPr>
              <a:t>How</a:t>
            </a:r>
            <a:r>
              <a:rPr lang="sv-SE" dirty="0">
                <a:solidFill>
                  <a:schemeClr val="bg1"/>
                </a:solidFill>
              </a:rPr>
              <a:t> to make </a:t>
            </a:r>
            <a:r>
              <a:rPr lang="sv-SE" dirty="0" err="1">
                <a:solidFill>
                  <a:schemeClr val="bg1"/>
                </a:solidFill>
              </a:rPr>
              <a:t>orienteering</a:t>
            </a:r>
            <a:r>
              <a:rPr lang="sv-SE" dirty="0">
                <a:solidFill>
                  <a:schemeClr val="bg1"/>
                </a:solidFill>
              </a:rPr>
              <a:t> </a:t>
            </a:r>
            <a:r>
              <a:rPr lang="sv-SE" dirty="0" err="1">
                <a:solidFill>
                  <a:schemeClr val="bg1"/>
                </a:solidFill>
              </a:rPr>
              <a:t>possible</a:t>
            </a:r>
            <a:r>
              <a:rPr lang="sv-SE" dirty="0">
                <a:solidFill>
                  <a:schemeClr val="bg1"/>
                </a:solidFill>
              </a:rPr>
              <a:t> in </a:t>
            </a:r>
            <a:r>
              <a:rPr lang="sv-SE" dirty="0" err="1">
                <a:solidFill>
                  <a:schemeClr val="bg1"/>
                </a:solidFill>
              </a:rPr>
              <a:t>school</a:t>
            </a:r>
            <a:r>
              <a:rPr lang="sv-SE" dirty="0">
                <a:solidFill>
                  <a:schemeClr val="bg1"/>
                </a:solidFill>
              </a:rPr>
              <a:t> for </a:t>
            </a:r>
            <a:r>
              <a:rPr lang="sv-SE" dirty="0" err="1">
                <a:solidFill>
                  <a:schemeClr val="bg1"/>
                </a:solidFill>
              </a:rPr>
              <a:t>both</a:t>
            </a:r>
            <a:r>
              <a:rPr lang="sv-SE" dirty="0">
                <a:solidFill>
                  <a:schemeClr val="bg1"/>
                </a:solidFill>
              </a:rPr>
              <a:t> </a:t>
            </a:r>
            <a:r>
              <a:rPr lang="sv-SE" dirty="0" err="1">
                <a:solidFill>
                  <a:schemeClr val="bg1"/>
                </a:solidFill>
              </a:rPr>
              <a:t>those</a:t>
            </a:r>
            <a:r>
              <a:rPr lang="sv-SE" dirty="0">
                <a:solidFill>
                  <a:schemeClr val="bg1"/>
                </a:solidFill>
              </a:rPr>
              <a:t> </a:t>
            </a:r>
            <a:r>
              <a:rPr lang="sv-SE" dirty="0" err="1">
                <a:solidFill>
                  <a:schemeClr val="bg1"/>
                </a:solidFill>
              </a:rPr>
              <a:t>with</a:t>
            </a:r>
            <a:r>
              <a:rPr lang="sv-SE" dirty="0">
                <a:solidFill>
                  <a:schemeClr val="bg1"/>
                </a:solidFill>
              </a:rPr>
              <a:t> </a:t>
            </a:r>
            <a:r>
              <a:rPr lang="sv-SE" dirty="0" err="1">
                <a:solidFill>
                  <a:schemeClr val="bg1"/>
                </a:solidFill>
              </a:rPr>
              <a:t>some</a:t>
            </a:r>
            <a:r>
              <a:rPr lang="sv-SE" dirty="0">
                <a:solidFill>
                  <a:schemeClr val="bg1"/>
                </a:solidFill>
              </a:rPr>
              <a:t> vision </a:t>
            </a:r>
            <a:r>
              <a:rPr lang="sv-SE" dirty="0" err="1">
                <a:solidFill>
                  <a:schemeClr val="bg1"/>
                </a:solidFill>
              </a:rPr>
              <a:t>left</a:t>
            </a:r>
            <a:r>
              <a:rPr lang="sv-SE" dirty="0">
                <a:solidFill>
                  <a:schemeClr val="bg1"/>
                </a:solidFill>
              </a:rPr>
              <a:t> and for </a:t>
            </a:r>
            <a:r>
              <a:rPr lang="sv-SE" dirty="0" err="1">
                <a:solidFill>
                  <a:schemeClr val="bg1"/>
                </a:solidFill>
              </a:rPr>
              <a:t>those</a:t>
            </a:r>
            <a:r>
              <a:rPr lang="sv-SE" dirty="0">
                <a:solidFill>
                  <a:schemeClr val="bg1"/>
                </a:solidFill>
              </a:rPr>
              <a:t> </a:t>
            </a:r>
            <a:r>
              <a:rPr lang="sv-SE" dirty="0" err="1">
                <a:solidFill>
                  <a:schemeClr val="bg1"/>
                </a:solidFill>
              </a:rPr>
              <a:t>who</a:t>
            </a:r>
            <a:r>
              <a:rPr lang="sv-SE" dirty="0">
                <a:solidFill>
                  <a:schemeClr val="bg1"/>
                </a:solidFill>
              </a:rPr>
              <a:t> </a:t>
            </a:r>
            <a:r>
              <a:rPr lang="sv-SE" dirty="0" err="1">
                <a:solidFill>
                  <a:schemeClr val="bg1"/>
                </a:solidFill>
              </a:rPr>
              <a:t>are</a:t>
            </a:r>
            <a:r>
              <a:rPr lang="sv-SE" dirty="0">
                <a:solidFill>
                  <a:schemeClr val="bg1"/>
                </a:solidFill>
              </a:rPr>
              <a:t> blind.</a:t>
            </a:r>
          </a:p>
        </p:txBody>
      </p:sp>
      <p:pic>
        <p:nvPicPr>
          <p:cNvPr id="5" name="Bildobjekt 4" descr="En bild som visar person, natur&#10;&#10;Automatiskt genererad beskrivning">
            <a:extLst>
              <a:ext uri="{FF2B5EF4-FFF2-40B4-BE49-F238E27FC236}">
                <a16:creationId xmlns:a16="http://schemas.microsoft.com/office/drawing/2014/main" id="{2AF7727C-C35D-45E7-F98E-2C003E1AE201}"/>
              </a:ext>
            </a:extLst>
          </p:cNvPr>
          <p:cNvPicPr>
            <a:picLocks noChangeAspect="1"/>
          </p:cNvPicPr>
          <p:nvPr/>
        </p:nvPicPr>
        <p:blipFill rotWithShape="1">
          <a:blip r:embed="rId3">
            <a:extLst>
              <a:ext uri="{28A0092B-C50C-407E-A947-70E740481C1C}">
                <a14:useLocalDpi xmlns:a14="http://schemas.microsoft.com/office/drawing/2010/main" val="0"/>
              </a:ext>
            </a:extLst>
          </a:blip>
          <a:srcRect l="3035" t="1874" r="19595" b="3671"/>
          <a:stretch/>
        </p:blipFill>
        <p:spPr>
          <a:xfrm rot="5400000">
            <a:off x="6795730" y="403163"/>
            <a:ext cx="5383218" cy="4929027"/>
          </a:xfrm>
          <a:prstGeom prst="rect">
            <a:avLst/>
          </a:prstGeom>
          <a:ln>
            <a:noFill/>
          </a:ln>
          <a:effectLst>
            <a:softEdge rad="112500"/>
          </a:effectLst>
        </p:spPr>
      </p:pic>
      <p:pic>
        <p:nvPicPr>
          <p:cNvPr id="6" name="Bildobjekt 5" descr="En bild som visar träd, utomhus, gräs, person&#10;&#10;Automatiskt genererad beskrivning">
            <a:extLst>
              <a:ext uri="{FF2B5EF4-FFF2-40B4-BE49-F238E27FC236}">
                <a16:creationId xmlns:a16="http://schemas.microsoft.com/office/drawing/2014/main" id="{040BB929-FE95-40A2-EFF7-76C3888D9FC1}"/>
              </a:ext>
            </a:extLst>
          </p:cNvPr>
          <p:cNvPicPr>
            <a:picLocks noChangeAspect="1"/>
          </p:cNvPicPr>
          <p:nvPr/>
        </p:nvPicPr>
        <p:blipFill rotWithShape="1">
          <a:blip r:embed="rId4">
            <a:extLst>
              <a:ext uri="{28A0092B-C50C-407E-A947-70E740481C1C}">
                <a14:useLocalDpi xmlns:a14="http://schemas.microsoft.com/office/drawing/2010/main" val="0"/>
              </a:ext>
            </a:extLst>
          </a:blip>
          <a:srcRect l="18470" t="8519" r="5993" b="617"/>
          <a:stretch/>
        </p:blipFill>
        <p:spPr>
          <a:xfrm rot="5400000">
            <a:off x="6833518" y="439260"/>
            <a:ext cx="5381528" cy="4855141"/>
          </a:xfrm>
          <a:prstGeom prst="rect">
            <a:avLst/>
          </a:prstGeom>
          <a:ln>
            <a:noFill/>
          </a:ln>
          <a:effectLst>
            <a:softEdge rad="112500"/>
          </a:effectLst>
        </p:spPr>
      </p:pic>
    </p:spTree>
    <p:extLst>
      <p:ext uri="{BB962C8B-B14F-4D97-AF65-F5344CB8AC3E}">
        <p14:creationId xmlns:p14="http://schemas.microsoft.com/office/powerpoint/2010/main" val="39291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80EECEAE-6CE6-FD3D-2DA8-ED4960ACB4F6}"/>
              </a:ext>
            </a:extLst>
          </p:cNvPr>
          <p:cNvSpPr>
            <a:spLocks noGrp="1"/>
          </p:cNvSpPr>
          <p:nvPr>
            <p:ph type="title"/>
          </p:nvPr>
        </p:nvSpPr>
        <p:spPr>
          <a:xfrm>
            <a:off x="5918403" y="3757062"/>
            <a:ext cx="2107997" cy="1570181"/>
          </a:xfrm>
        </p:spPr>
        <p:txBody>
          <a:bodyPr>
            <a:normAutofit/>
          </a:bodyPr>
          <a:lstStyle/>
          <a:p>
            <a:r>
              <a:rPr lang="en-GB" sz="2400" b="1" dirty="0">
                <a:solidFill>
                  <a:srgbClr val="FFFF00"/>
                </a:solidFill>
              </a:rPr>
              <a:t>Enlarged</a:t>
            </a:r>
            <a:br>
              <a:rPr lang="en-GB" sz="2400" b="1" dirty="0">
                <a:solidFill>
                  <a:srgbClr val="FFFF00"/>
                </a:solidFill>
              </a:rPr>
            </a:br>
            <a:r>
              <a:rPr lang="en-GB" sz="2400" b="1" dirty="0">
                <a:solidFill>
                  <a:srgbClr val="FFFF00"/>
                </a:solidFill>
              </a:rPr>
              <a:t>simplified</a:t>
            </a:r>
            <a:br>
              <a:rPr lang="en-GB" sz="2400" b="1" dirty="0">
                <a:solidFill>
                  <a:srgbClr val="FFFF00"/>
                </a:solidFill>
              </a:rPr>
            </a:br>
            <a:r>
              <a:rPr lang="en-GB" sz="2400" b="1" dirty="0">
                <a:solidFill>
                  <a:srgbClr val="FFFF00"/>
                </a:solidFill>
              </a:rPr>
              <a:t>regular</a:t>
            </a:r>
            <a:br>
              <a:rPr lang="en-GB" sz="2400" b="1" dirty="0">
                <a:solidFill>
                  <a:srgbClr val="FFFF00"/>
                </a:solidFill>
              </a:rPr>
            </a:br>
            <a:r>
              <a:rPr lang="en-GB" sz="2400" b="1" dirty="0">
                <a:solidFill>
                  <a:srgbClr val="FFFF00"/>
                </a:solidFill>
              </a:rPr>
              <a:t>O-map</a:t>
            </a:r>
            <a:endParaRPr lang="sv-SE" sz="2400" b="1" dirty="0">
              <a:solidFill>
                <a:srgbClr val="FFFF00"/>
              </a:solidFill>
            </a:endParaRPr>
          </a:p>
        </p:txBody>
      </p:sp>
      <p:sp>
        <p:nvSpPr>
          <p:cNvPr id="9" name="Rubrik 1">
            <a:extLst>
              <a:ext uri="{FF2B5EF4-FFF2-40B4-BE49-F238E27FC236}">
                <a16:creationId xmlns:a16="http://schemas.microsoft.com/office/drawing/2014/main" id="{40D7B5B7-D040-37E8-B425-EC7B422EA0F1}"/>
              </a:ext>
            </a:extLst>
          </p:cNvPr>
          <p:cNvSpPr txBox="1">
            <a:spLocks/>
          </p:cNvSpPr>
          <p:nvPr/>
        </p:nvSpPr>
        <p:spPr>
          <a:xfrm>
            <a:off x="2382759" y="4461164"/>
            <a:ext cx="1182478" cy="67921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FFFF00"/>
                </a:solidFill>
              </a:rPr>
              <a:t>Regular</a:t>
            </a:r>
            <a:br>
              <a:rPr lang="en-GB" sz="2400" b="1" dirty="0">
                <a:solidFill>
                  <a:srgbClr val="FFFF00"/>
                </a:solidFill>
              </a:rPr>
            </a:br>
            <a:r>
              <a:rPr lang="en-GB" sz="2400" b="1" dirty="0">
                <a:solidFill>
                  <a:srgbClr val="FFFF00"/>
                </a:solidFill>
              </a:rPr>
              <a:t>O-map</a:t>
            </a:r>
            <a:endParaRPr lang="sv-SE" sz="2400" b="1" dirty="0">
              <a:solidFill>
                <a:srgbClr val="FFFF00"/>
              </a:solidFill>
            </a:endParaRPr>
          </a:p>
        </p:txBody>
      </p:sp>
      <p:sp>
        <p:nvSpPr>
          <p:cNvPr id="10" name="Rubrik 1">
            <a:extLst>
              <a:ext uri="{FF2B5EF4-FFF2-40B4-BE49-F238E27FC236}">
                <a16:creationId xmlns:a16="http://schemas.microsoft.com/office/drawing/2014/main" id="{7AAA3B23-04CC-CA38-DC9D-40AF96F83C19}"/>
              </a:ext>
            </a:extLst>
          </p:cNvPr>
          <p:cNvSpPr txBox="1">
            <a:spLocks/>
          </p:cNvSpPr>
          <p:nvPr/>
        </p:nvSpPr>
        <p:spPr>
          <a:xfrm>
            <a:off x="353086" y="0"/>
            <a:ext cx="7813965" cy="157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FFFF00"/>
                </a:solidFill>
              </a:rPr>
              <a:t>Same map – </a:t>
            </a:r>
          </a:p>
          <a:p>
            <a:r>
              <a:rPr lang="en-GB" b="1" dirty="0">
                <a:solidFill>
                  <a:srgbClr val="FFFF00"/>
                </a:solidFill>
              </a:rPr>
              <a:t>different possibilities</a:t>
            </a:r>
            <a:endParaRPr lang="sv-SE" b="1" dirty="0">
              <a:solidFill>
                <a:srgbClr val="FFFF00"/>
              </a:solidFill>
            </a:endParaRPr>
          </a:p>
        </p:txBody>
      </p:sp>
      <p:pic>
        <p:nvPicPr>
          <p:cNvPr id="3" name="Bildobjekt 2">
            <a:extLst>
              <a:ext uri="{FF2B5EF4-FFF2-40B4-BE49-F238E27FC236}">
                <a16:creationId xmlns:a16="http://schemas.microsoft.com/office/drawing/2014/main" id="{5CA84566-BEE6-434C-7947-24F3D907B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150" y="3031835"/>
            <a:ext cx="1508487" cy="2590798"/>
          </a:xfrm>
          <a:prstGeom prst="rect">
            <a:avLst/>
          </a:prstGeom>
        </p:spPr>
      </p:pic>
      <p:pic>
        <p:nvPicPr>
          <p:cNvPr id="4" name="Bildobjekt 3" descr="En bild som visar karta&#10;&#10;Automatiskt genererad beskrivning">
            <a:extLst>
              <a:ext uri="{FF2B5EF4-FFF2-40B4-BE49-F238E27FC236}">
                <a16:creationId xmlns:a16="http://schemas.microsoft.com/office/drawing/2014/main" id="{8429C25D-9982-4CA8-3F58-562799CC979D}"/>
              </a:ext>
            </a:extLst>
          </p:cNvPr>
          <p:cNvPicPr>
            <a:picLocks noChangeAspect="1"/>
          </p:cNvPicPr>
          <p:nvPr/>
        </p:nvPicPr>
        <p:blipFill rotWithShape="1">
          <a:blip r:embed="rId4">
            <a:extLst>
              <a:ext uri="{28A0092B-C50C-407E-A947-70E740481C1C}">
                <a14:useLocalDpi xmlns:a14="http://schemas.microsoft.com/office/drawing/2010/main" val="0"/>
              </a:ext>
            </a:extLst>
          </a:blip>
          <a:srcRect l="30409" t="-1760" r="16397" b="8266"/>
          <a:stretch/>
        </p:blipFill>
        <p:spPr>
          <a:xfrm>
            <a:off x="7407564" y="-121410"/>
            <a:ext cx="4784436" cy="6979410"/>
          </a:xfrm>
          <a:prstGeom prst="rect">
            <a:avLst/>
          </a:prstGeom>
        </p:spPr>
      </p:pic>
    </p:spTree>
    <p:extLst>
      <p:ext uri="{BB962C8B-B14F-4D97-AF65-F5344CB8AC3E}">
        <p14:creationId xmlns:p14="http://schemas.microsoft.com/office/powerpoint/2010/main" val="53832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utomhus, gräs, person&#10;&#10;Automatiskt genererad beskrivning">
            <a:extLst>
              <a:ext uri="{FF2B5EF4-FFF2-40B4-BE49-F238E27FC236}">
                <a16:creationId xmlns:a16="http://schemas.microsoft.com/office/drawing/2014/main" id="{75A4F25B-8E6E-D51D-CBEC-5E6E5507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72" y="279401"/>
            <a:ext cx="3960668" cy="5280891"/>
          </a:xfrm>
          <a:prstGeom prst="rect">
            <a:avLst/>
          </a:prstGeom>
          <a:ln>
            <a:noFill/>
          </a:ln>
          <a:effectLst>
            <a:softEdge rad="112500"/>
          </a:effectLst>
        </p:spPr>
      </p:pic>
      <p:pic>
        <p:nvPicPr>
          <p:cNvPr id="7" name="Bildobjekt 6" descr="En bild som visar person, träd, utomhus&#10;&#10;Automatiskt genererad beskrivning">
            <a:extLst>
              <a:ext uri="{FF2B5EF4-FFF2-40B4-BE49-F238E27FC236}">
                <a16:creationId xmlns:a16="http://schemas.microsoft.com/office/drawing/2014/main" id="{C2BE39FC-72DA-D169-45F9-40F6AD019259}"/>
              </a:ext>
            </a:extLst>
          </p:cNvPr>
          <p:cNvPicPr>
            <a:picLocks noChangeAspect="1"/>
          </p:cNvPicPr>
          <p:nvPr/>
        </p:nvPicPr>
        <p:blipFill rotWithShape="1">
          <a:blip r:embed="rId4">
            <a:extLst>
              <a:ext uri="{28A0092B-C50C-407E-A947-70E740481C1C}">
                <a14:useLocalDpi xmlns:a14="http://schemas.microsoft.com/office/drawing/2010/main" val="0"/>
              </a:ext>
            </a:extLst>
          </a:blip>
          <a:srcRect l="5873" t="14430"/>
          <a:stretch/>
        </p:blipFill>
        <p:spPr>
          <a:xfrm rot="5400000">
            <a:off x="3593232" y="1119543"/>
            <a:ext cx="5280891" cy="3600608"/>
          </a:xfrm>
          <a:prstGeom prst="rect">
            <a:avLst/>
          </a:prstGeom>
          <a:ln>
            <a:noFill/>
          </a:ln>
          <a:effectLst>
            <a:softEdge rad="112500"/>
          </a:effectLst>
        </p:spPr>
      </p:pic>
      <p:pic>
        <p:nvPicPr>
          <p:cNvPr id="11" name="Bildobjekt 10" descr="En bild som visar text, person&#10;&#10;Automatiskt genererad beskrivning">
            <a:extLst>
              <a:ext uri="{FF2B5EF4-FFF2-40B4-BE49-F238E27FC236}">
                <a16:creationId xmlns:a16="http://schemas.microsoft.com/office/drawing/2014/main" id="{85C82534-CAC1-0243-A07D-5F1E2A587518}"/>
              </a:ext>
            </a:extLst>
          </p:cNvPr>
          <p:cNvPicPr>
            <a:picLocks noChangeAspect="1"/>
          </p:cNvPicPr>
          <p:nvPr/>
        </p:nvPicPr>
        <p:blipFill rotWithShape="1">
          <a:blip r:embed="rId5">
            <a:extLst>
              <a:ext uri="{28A0092B-C50C-407E-A947-70E740481C1C}">
                <a14:useLocalDpi xmlns:a14="http://schemas.microsoft.com/office/drawing/2010/main" val="0"/>
              </a:ext>
            </a:extLst>
          </a:blip>
          <a:srcRect l="15184" t="78" r="7811" b="28272"/>
          <a:stretch/>
        </p:blipFill>
        <p:spPr>
          <a:xfrm rot="5400000">
            <a:off x="7461827" y="1077191"/>
            <a:ext cx="5280891" cy="3685310"/>
          </a:xfrm>
          <a:prstGeom prst="rect">
            <a:avLst/>
          </a:prstGeom>
          <a:ln>
            <a:noFill/>
          </a:ln>
          <a:effectLst>
            <a:softEdge rad="112500"/>
          </a:effectLst>
        </p:spPr>
      </p:pic>
    </p:spTree>
    <p:extLst>
      <p:ext uri="{BB962C8B-B14F-4D97-AF65-F5344CB8AC3E}">
        <p14:creationId xmlns:p14="http://schemas.microsoft.com/office/powerpoint/2010/main" val="2795406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6D7E76B-DD47-17CB-16AE-1DFCC38F5992}"/>
              </a:ext>
            </a:extLst>
          </p:cNvPr>
          <p:cNvSpPr>
            <a:spLocks noGrp="1"/>
          </p:cNvSpPr>
          <p:nvPr>
            <p:ph idx="1"/>
          </p:nvPr>
        </p:nvSpPr>
        <p:spPr>
          <a:xfrm>
            <a:off x="6096000" y="649696"/>
            <a:ext cx="5763491" cy="1519958"/>
          </a:xfrm>
        </p:spPr>
        <p:txBody>
          <a:bodyPr>
            <a:noAutofit/>
          </a:bodyPr>
          <a:lstStyle/>
          <a:p>
            <a:pPr>
              <a:lnSpc>
                <a:spcPct val="107000"/>
              </a:lnSpc>
              <a:spcAft>
                <a:spcPts val="800"/>
              </a:spcAft>
              <a:buFont typeface="Wingdings" panose="05000000000000000000" pitchFamily="2" charset="2"/>
              <a:buChar char="§"/>
            </a:pPr>
            <a:r>
              <a:rPr lang="sv-SE" sz="3200" dirty="0">
                <a:solidFill>
                  <a:schemeClr val="bg1"/>
                </a:solidFill>
              </a:rPr>
              <a:t> Project manager - </a:t>
            </a:r>
            <a:r>
              <a:rPr lang="sv-SE" sz="3200" dirty="0" err="1">
                <a:solidFill>
                  <a:schemeClr val="bg1"/>
                </a:solidFill>
              </a:rPr>
              <a:t>VägVisaren</a:t>
            </a:r>
            <a:r>
              <a:rPr lang="sv-SE" sz="3200" dirty="0">
                <a:solidFill>
                  <a:schemeClr val="bg1"/>
                </a:solidFill>
              </a:rPr>
              <a:t>	</a:t>
            </a:r>
          </a:p>
          <a:p>
            <a:pPr>
              <a:lnSpc>
                <a:spcPct val="107000"/>
              </a:lnSpc>
              <a:spcAft>
                <a:spcPts val="800"/>
              </a:spcAft>
              <a:buFont typeface="Wingdings" panose="05000000000000000000" pitchFamily="2" charset="2"/>
              <a:buChar char="§"/>
            </a:pPr>
            <a:r>
              <a:rPr lang="en-GB" sz="3200" dirty="0">
                <a:solidFill>
                  <a:schemeClr val="bg1"/>
                </a:solidFill>
              </a:rPr>
              <a:t> Schoolteacher and orienteer</a:t>
            </a:r>
          </a:p>
          <a:p>
            <a:pPr>
              <a:lnSpc>
                <a:spcPct val="107000"/>
              </a:lnSpc>
              <a:spcAft>
                <a:spcPts val="800"/>
              </a:spcAft>
              <a:buFont typeface="Wingdings" panose="05000000000000000000" pitchFamily="2" charset="2"/>
              <a:buChar char="v"/>
            </a:pPr>
            <a:endParaRPr lang="sv-SE" sz="3200" dirty="0">
              <a:solidFill>
                <a:schemeClr val="bg1"/>
              </a:solidFill>
            </a:endParaRPr>
          </a:p>
        </p:txBody>
      </p:sp>
      <p:sp>
        <p:nvSpPr>
          <p:cNvPr id="4" name="Rubrik 1">
            <a:extLst>
              <a:ext uri="{FF2B5EF4-FFF2-40B4-BE49-F238E27FC236}">
                <a16:creationId xmlns:a16="http://schemas.microsoft.com/office/drawing/2014/main" id="{698A512D-77AD-8A1F-3A97-B252EF72D09B}"/>
              </a:ext>
            </a:extLst>
          </p:cNvPr>
          <p:cNvSpPr>
            <a:spLocks noGrp="1"/>
          </p:cNvSpPr>
          <p:nvPr>
            <p:ph type="title"/>
          </p:nvPr>
        </p:nvSpPr>
        <p:spPr>
          <a:xfrm>
            <a:off x="332509" y="1"/>
            <a:ext cx="10707254" cy="960582"/>
          </a:xfrm>
        </p:spPr>
        <p:txBody>
          <a:bodyPr/>
          <a:lstStyle/>
          <a:p>
            <a:pPr>
              <a:lnSpc>
                <a:spcPct val="107000"/>
              </a:lnSpc>
              <a:spcAft>
                <a:spcPts val="800"/>
              </a:spcAft>
            </a:pPr>
            <a:r>
              <a:rPr lang="en-GB" b="1" dirty="0">
                <a:solidFill>
                  <a:srgbClr val="FFFF00"/>
                </a:solidFill>
              </a:rPr>
              <a:t>About us…</a:t>
            </a:r>
            <a:endParaRPr lang="sv-SE" b="1" dirty="0">
              <a:solidFill>
                <a:srgbClr val="FFFF00"/>
              </a:solidFill>
            </a:endParaRPr>
          </a:p>
        </p:txBody>
      </p:sp>
      <p:sp>
        <p:nvSpPr>
          <p:cNvPr id="2" name="Platshållare för innehåll 2">
            <a:extLst>
              <a:ext uri="{FF2B5EF4-FFF2-40B4-BE49-F238E27FC236}">
                <a16:creationId xmlns:a16="http://schemas.microsoft.com/office/drawing/2014/main" id="{9369C58E-E4D4-A0FC-DFBB-AA8957D47432}"/>
              </a:ext>
            </a:extLst>
          </p:cNvPr>
          <p:cNvSpPr txBox="1">
            <a:spLocks/>
          </p:cNvSpPr>
          <p:nvPr/>
        </p:nvSpPr>
        <p:spPr>
          <a:xfrm>
            <a:off x="6096000" y="2638691"/>
            <a:ext cx="6502399" cy="2043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buFont typeface="Wingdings" panose="05000000000000000000" pitchFamily="2" charset="2"/>
              <a:buChar char="§"/>
            </a:pPr>
            <a:r>
              <a:rPr lang="sv-SE" sz="3200" dirty="0">
                <a:solidFill>
                  <a:schemeClr val="bg1"/>
                </a:solidFill>
              </a:rPr>
              <a:t> Parasport Örebro	</a:t>
            </a:r>
          </a:p>
          <a:p>
            <a:pPr>
              <a:lnSpc>
                <a:spcPct val="107000"/>
              </a:lnSpc>
              <a:spcAft>
                <a:spcPts val="800"/>
              </a:spcAft>
              <a:buFont typeface="Wingdings" panose="05000000000000000000" pitchFamily="2" charset="2"/>
              <a:buChar char="§"/>
            </a:pPr>
            <a:r>
              <a:rPr lang="en-GB" sz="3200" dirty="0">
                <a:solidFill>
                  <a:schemeClr val="bg1"/>
                </a:solidFill>
              </a:rPr>
              <a:t> 30 year of work with </a:t>
            </a:r>
            <a:br>
              <a:rPr lang="en-GB" sz="3200" dirty="0">
                <a:solidFill>
                  <a:schemeClr val="bg1"/>
                </a:solidFill>
              </a:rPr>
            </a:br>
            <a:r>
              <a:rPr lang="en-GB" sz="3200" dirty="0">
                <a:solidFill>
                  <a:schemeClr val="bg1"/>
                </a:solidFill>
              </a:rPr>
              <a:t>sports for disabled</a:t>
            </a:r>
          </a:p>
          <a:p>
            <a:pPr marL="0" indent="0">
              <a:lnSpc>
                <a:spcPct val="107000"/>
              </a:lnSpc>
              <a:spcAft>
                <a:spcPts val="800"/>
              </a:spcAft>
              <a:buNone/>
            </a:pPr>
            <a:endParaRPr lang="sv-SE" sz="3200" dirty="0">
              <a:solidFill>
                <a:schemeClr val="bg1"/>
              </a:solidFill>
            </a:endParaRPr>
          </a:p>
        </p:txBody>
      </p:sp>
      <p:sp>
        <p:nvSpPr>
          <p:cNvPr id="6" name="textruta 5">
            <a:extLst>
              <a:ext uri="{FF2B5EF4-FFF2-40B4-BE49-F238E27FC236}">
                <a16:creationId xmlns:a16="http://schemas.microsoft.com/office/drawing/2014/main" id="{412FD039-14AE-8141-E8E9-04E601A81F62}"/>
              </a:ext>
            </a:extLst>
          </p:cNvPr>
          <p:cNvSpPr txBox="1"/>
          <p:nvPr/>
        </p:nvSpPr>
        <p:spPr>
          <a:xfrm>
            <a:off x="365541" y="5125151"/>
            <a:ext cx="9670473" cy="595932"/>
          </a:xfrm>
          <a:prstGeom prst="rect">
            <a:avLst/>
          </a:prstGeom>
          <a:noFill/>
        </p:spPr>
        <p:txBody>
          <a:bodyPr wrap="square">
            <a:spAutoFit/>
          </a:bodyPr>
          <a:lstStyle/>
          <a:p>
            <a:pPr marL="228600" indent="-228600">
              <a:lnSpc>
                <a:spcPct val="107000"/>
              </a:lnSpc>
              <a:spcBef>
                <a:spcPts val="1000"/>
              </a:spcBef>
              <a:spcAft>
                <a:spcPts val="800"/>
              </a:spcAft>
              <a:buFont typeface="Wingdings" panose="05000000000000000000" pitchFamily="2" charset="2"/>
              <a:buChar char="v"/>
            </a:pPr>
            <a:r>
              <a:rPr lang="sv-SE" sz="3200" dirty="0">
                <a:solidFill>
                  <a:schemeClr val="bg1"/>
                </a:solidFill>
              </a:rPr>
              <a:t> </a:t>
            </a:r>
            <a:r>
              <a:rPr lang="sv-SE" sz="3200" dirty="0" err="1">
                <a:solidFill>
                  <a:schemeClr val="bg1"/>
                </a:solidFill>
              </a:rPr>
              <a:t>This</a:t>
            </a:r>
            <a:r>
              <a:rPr lang="sv-SE" sz="3200" dirty="0">
                <a:solidFill>
                  <a:schemeClr val="bg1"/>
                </a:solidFill>
              </a:rPr>
              <a:t> talk – </a:t>
            </a:r>
            <a:r>
              <a:rPr lang="sv-SE" sz="3200" dirty="0" err="1">
                <a:solidFill>
                  <a:schemeClr val="bg1"/>
                </a:solidFill>
              </a:rPr>
              <a:t>tactile</a:t>
            </a:r>
            <a:r>
              <a:rPr lang="sv-SE" sz="3200" dirty="0">
                <a:solidFill>
                  <a:schemeClr val="bg1"/>
                </a:solidFill>
              </a:rPr>
              <a:t> </a:t>
            </a:r>
            <a:r>
              <a:rPr lang="sv-SE" sz="3200" dirty="0" err="1">
                <a:solidFill>
                  <a:schemeClr val="bg1"/>
                </a:solidFill>
              </a:rPr>
              <a:t>maps</a:t>
            </a:r>
            <a:r>
              <a:rPr lang="sv-SE" sz="3200" dirty="0">
                <a:solidFill>
                  <a:schemeClr val="bg1"/>
                </a:solidFill>
              </a:rPr>
              <a:t> and Microsoft Soundscape</a:t>
            </a:r>
          </a:p>
        </p:txBody>
      </p:sp>
      <p:sp>
        <p:nvSpPr>
          <p:cNvPr id="7" name="Platshållare för innehåll 2">
            <a:extLst>
              <a:ext uri="{FF2B5EF4-FFF2-40B4-BE49-F238E27FC236}">
                <a16:creationId xmlns:a16="http://schemas.microsoft.com/office/drawing/2014/main" id="{CC9F6CAD-93DD-6A23-1F3C-98E43A4741C8}"/>
              </a:ext>
            </a:extLst>
          </p:cNvPr>
          <p:cNvSpPr txBox="1">
            <a:spLocks/>
          </p:cNvSpPr>
          <p:nvPr/>
        </p:nvSpPr>
        <p:spPr>
          <a:xfrm>
            <a:off x="6391562" y="288744"/>
            <a:ext cx="1468585" cy="5716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sv-SE" sz="3200" i="1" dirty="0">
                <a:solidFill>
                  <a:srgbClr val="FFFF00"/>
                </a:solidFill>
              </a:rPr>
              <a:t>Tomas</a:t>
            </a:r>
          </a:p>
        </p:txBody>
      </p:sp>
      <p:sp>
        <p:nvSpPr>
          <p:cNvPr id="8" name="Platshållare för innehåll 2">
            <a:extLst>
              <a:ext uri="{FF2B5EF4-FFF2-40B4-BE49-F238E27FC236}">
                <a16:creationId xmlns:a16="http://schemas.microsoft.com/office/drawing/2014/main" id="{55108A3B-58D9-808E-80C2-37B675C62E8E}"/>
              </a:ext>
            </a:extLst>
          </p:cNvPr>
          <p:cNvSpPr txBox="1">
            <a:spLocks/>
          </p:cNvSpPr>
          <p:nvPr/>
        </p:nvSpPr>
        <p:spPr>
          <a:xfrm>
            <a:off x="6423887" y="2252172"/>
            <a:ext cx="1468585" cy="5716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sv-SE" sz="3200" i="1" dirty="0">
                <a:solidFill>
                  <a:srgbClr val="FFFF00"/>
                </a:solidFill>
              </a:rPr>
              <a:t>Lennart</a:t>
            </a:r>
          </a:p>
        </p:txBody>
      </p:sp>
      <p:pic>
        <p:nvPicPr>
          <p:cNvPr id="10" name="Bildobjekt 9" descr="En bild som visar person, utomhus, gräs&#10;&#10;Automatiskt genererad beskrivning">
            <a:extLst>
              <a:ext uri="{FF2B5EF4-FFF2-40B4-BE49-F238E27FC236}">
                <a16:creationId xmlns:a16="http://schemas.microsoft.com/office/drawing/2014/main" id="{010E4089-2B9C-D116-CE65-92024B76DFE7}"/>
              </a:ext>
            </a:extLst>
          </p:cNvPr>
          <p:cNvPicPr>
            <a:picLocks noChangeAspect="1"/>
          </p:cNvPicPr>
          <p:nvPr/>
        </p:nvPicPr>
        <p:blipFill rotWithShape="1">
          <a:blip r:embed="rId3">
            <a:extLst>
              <a:ext uri="{28A0092B-C50C-407E-A947-70E740481C1C}">
                <a14:useLocalDpi xmlns:a14="http://schemas.microsoft.com/office/drawing/2010/main" val="0"/>
              </a:ext>
            </a:extLst>
          </a:blip>
          <a:srcRect l="25354" t="9916" r="7474" b="22744"/>
          <a:stretch/>
        </p:blipFill>
        <p:spPr>
          <a:xfrm>
            <a:off x="365541" y="1126837"/>
            <a:ext cx="4493203" cy="3378348"/>
          </a:xfrm>
          <a:prstGeom prst="rect">
            <a:avLst/>
          </a:prstGeom>
          <a:ln>
            <a:noFill/>
          </a:ln>
          <a:effectLst>
            <a:softEdge rad="112500"/>
          </a:effectLst>
        </p:spPr>
      </p:pic>
      <p:sp>
        <p:nvSpPr>
          <p:cNvPr id="12" name="textruta 11">
            <a:extLst>
              <a:ext uri="{FF2B5EF4-FFF2-40B4-BE49-F238E27FC236}">
                <a16:creationId xmlns:a16="http://schemas.microsoft.com/office/drawing/2014/main" id="{10F6EBEA-7116-37D7-ECF6-0E7F3B60A6C1}"/>
              </a:ext>
            </a:extLst>
          </p:cNvPr>
          <p:cNvSpPr txBox="1"/>
          <p:nvPr/>
        </p:nvSpPr>
        <p:spPr>
          <a:xfrm>
            <a:off x="365541" y="4459754"/>
            <a:ext cx="2856346" cy="595932"/>
          </a:xfrm>
          <a:prstGeom prst="rect">
            <a:avLst/>
          </a:prstGeom>
          <a:noFill/>
        </p:spPr>
        <p:txBody>
          <a:bodyPr wrap="square">
            <a:spAutoFit/>
          </a:bodyPr>
          <a:lstStyle/>
          <a:p>
            <a:pPr marL="228600" indent="-228600">
              <a:lnSpc>
                <a:spcPct val="107000"/>
              </a:lnSpc>
              <a:spcBef>
                <a:spcPts val="1000"/>
              </a:spcBef>
              <a:spcAft>
                <a:spcPts val="800"/>
              </a:spcAft>
              <a:buFont typeface="Wingdings" panose="05000000000000000000" pitchFamily="2" charset="2"/>
              <a:buChar char="v"/>
            </a:pPr>
            <a:r>
              <a:rPr lang="en-GB" sz="3200" dirty="0">
                <a:solidFill>
                  <a:schemeClr val="bg1"/>
                </a:solidFill>
              </a:rPr>
              <a:t> History</a:t>
            </a:r>
            <a:r>
              <a:rPr lang="en-GB" dirty="0">
                <a:solidFill>
                  <a:schemeClr val="bg1"/>
                </a:solidFill>
              </a:rPr>
              <a:t> </a:t>
            </a:r>
            <a:endParaRPr lang="en-GB" sz="3200" dirty="0">
              <a:solidFill>
                <a:schemeClr val="bg1"/>
              </a:solidFill>
            </a:endParaRPr>
          </a:p>
        </p:txBody>
      </p:sp>
      <p:pic>
        <p:nvPicPr>
          <p:cNvPr id="9" name="Bildobjekt 8">
            <a:extLst>
              <a:ext uri="{FF2B5EF4-FFF2-40B4-BE49-F238E27FC236}">
                <a16:creationId xmlns:a16="http://schemas.microsoft.com/office/drawing/2014/main" id="{F32722E0-634A-5D80-EA0B-4EFAE1548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54" y="1880768"/>
            <a:ext cx="4765246" cy="1779849"/>
          </a:xfrm>
          <a:prstGeom prst="rect">
            <a:avLst/>
          </a:prstGeom>
        </p:spPr>
      </p:pic>
    </p:spTree>
    <p:extLst>
      <p:ext uri="{BB962C8B-B14F-4D97-AF65-F5344CB8AC3E}">
        <p14:creationId xmlns:p14="http://schemas.microsoft.com/office/powerpoint/2010/main" val="288177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474CCC-9609-48C0-8EF1-204E628D7F1B}"/>
              </a:ext>
            </a:extLst>
          </p:cNvPr>
          <p:cNvSpPr>
            <a:spLocks noGrp="1"/>
          </p:cNvSpPr>
          <p:nvPr>
            <p:ph type="title"/>
          </p:nvPr>
        </p:nvSpPr>
        <p:spPr>
          <a:xfrm>
            <a:off x="330200" y="0"/>
            <a:ext cx="10515600" cy="951345"/>
          </a:xfrm>
        </p:spPr>
        <p:txBody>
          <a:bodyPr/>
          <a:lstStyle/>
          <a:p>
            <a:r>
              <a:rPr lang="sv-SE" b="1" dirty="0" err="1">
                <a:solidFill>
                  <a:srgbClr val="FFFF00"/>
                </a:solidFill>
              </a:rPr>
              <a:t>Future</a:t>
            </a:r>
            <a:endParaRPr lang="sv-SE" b="1" dirty="0">
              <a:solidFill>
                <a:srgbClr val="FFFF00"/>
              </a:solidFill>
            </a:endParaRPr>
          </a:p>
        </p:txBody>
      </p:sp>
      <p:sp>
        <p:nvSpPr>
          <p:cNvPr id="3" name="Platshållare för innehåll 2">
            <a:extLst>
              <a:ext uri="{FF2B5EF4-FFF2-40B4-BE49-F238E27FC236}">
                <a16:creationId xmlns:a16="http://schemas.microsoft.com/office/drawing/2014/main" id="{660A07CB-B5B1-44B1-B2E8-8FA2968C0A8B}"/>
              </a:ext>
            </a:extLst>
          </p:cNvPr>
          <p:cNvSpPr>
            <a:spLocks noGrp="1"/>
          </p:cNvSpPr>
          <p:nvPr>
            <p:ph idx="1"/>
          </p:nvPr>
        </p:nvSpPr>
        <p:spPr>
          <a:xfrm>
            <a:off x="330200" y="1355280"/>
            <a:ext cx="11861800" cy="4445156"/>
          </a:xfrm>
        </p:spPr>
        <p:txBody>
          <a:bodyPr>
            <a:normAutofit/>
          </a:bodyPr>
          <a:lstStyle/>
          <a:p>
            <a:pPr>
              <a:buFont typeface="Wingdings" panose="05000000000000000000" pitchFamily="2" charset="2"/>
              <a:buChar char="v"/>
            </a:pPr>
            <a:r>
              <a:rPr lang="sv-SE" sz="2800" dirty="0">
                <a:solidFill>
                  <a:srgbClr val="FFFF00"/>
                </a:solidFill>
              </a:rPr>
              <a:t> </a:t>
            </a:r>
            <a:r>
              <a:rPr lang="sv-SE" dirty="0">
                <a:solidFill>
                  <a:srgbClr val="FFFF00"/>
                </a:solidFill>
              </a:rPr>
              <a:t>The sport is </a:t>
            </a:r>
            <a:r>
              <a:rPr lang="sv-SE" dirty="0" err="1">
                <a:solidFill>
                  <a:srgbClr val="FFFF00"/>
                </a:solidFill>
              </a:rPr>
              <a:t>spread</a:t>
            </a:r>
            <a:r>
              <a:rPr lang="sv-SE" dirty="0">
                <a:solidFill>
                  <a:srgbClr val="FFFF00"/>
                </a:solidFill>
              </a:rPr>
              <a:t> in Sweden and </a:t>
            </a:r>
            <a:r>
              <a:rPr lang="sv-SE" dirty="0" err="1">
                <a:solidFill>
                  <a:srgbClr val="FFFF00"/>
                </a:solidFill>
              </a:rPr>
              <a:t>other</a:t>
            </a:r>
            <a:r>
              <a:rPr lang="sv-SE" dirty="0">
                <a:solidFill>
                  <a:srgbClr val="FFFF00"/>
                </a:solidFill>
              </a:rPr>
              <a:t> </a:t>
            </a:r>
            <a:r>
              <a:rPr lang="sv-SE" dirty="0" err="1">
                <a:solidFill>
                  <a:srgbClr val="FFFF00"/>
                </a:solidFill>
              </a:rPr>
              <a:t>countries</a:t>
            </a:r>
            <a:endParaRPr lang="sv-SE" sz="2800" dirty="0">
              <a:solidFill>
                <a:srgbClr val="FFFF00"/>
              </a:solidFill>
            </a:endParaRPr>
          </a:p>
          <a:p>
            <a:pPr>
              <a:buFont typeface="Wingdings" panose="05000000000000000000" pitchFamily="2" charset="2"/>
              <a:buChar char="v"/>
            </a:pPr>
            <a:endParaRPr lang="sv-SE" dirty="0">
              <a:solidFill>
                <a:srgbClr val="FFFF00"/>
              </a:solidFill>
            </a:endParaRPr>
          </a:p>
          <a:p>
            <a:pPr>
              <a:buFont typeface="Wingdings" panose="05000000000000000000" pitchFamily="2" charset="2"/>
              <a:buChar char="v"/>
            </a:pPr>
            <a:r>
              <a:rPr lang="sv-SE" sz="2800" dirty="0">
                <a:solidFill>
                  <a:srgbClr val="FFFF00"/>
                </a:solidFill>
              </a:rPr>
              <a:t> ”</a:t>
            </a:r>
            <a:r>
              <a:rPr lang="sv-SE" sz="2800" i="1" dirty="0" err="1">
                <a:solidFill>
                  <a:srgbClr val="FFFF00"/>
                </a:solidFill>
              </a:rPr>
              <a:t>Orienteering</a:t>
            </a:r>
            <a:r>
              <a:rPr lang="sv-SE" sz="2800" i="1" dirty="0">
                <a:solidFill>
                  <a:srgbClr val="FFFF00"/>
                </a:solidFill>
              </a:rPr>
              <a:t> for </a:t>
            </a:r>
            <a:r>
              <a:rPr lang="sv-SE" sz="2800" i="1" dirty="0" err="1">
                <a:solidFill>
                  <a:srgbClr val="FFFF00"/>
                </a:solidFill>
              </a:rPr>
              <a:t>people</a:t>
            </a:r>
            <a:r>
              <a:rPr lang="sv-SE" sz="2800" i="1" dirty="0">
                <a:solidFill>
                  <a:srgbClr val="FFFF00"/>
                </a:solidFill>
              </a:rPr>
              <a:t> </a:t>
            </a:r>
            <a:r>
              <a:rPr lang="sv-SE" sz="2800" i="1" dirty="0" err="1">
                <a:solidFill>
                  <a:srgbClr val="FFFF00"/>
                </a:solidFill>
              </a:rPr>
              <a:t>with</a:t>
            </a:r>
            <a:r>
              <a:rPr lang="sv-SE" sz="2800" i="1" dirty="0">
                <a:solidFill>
                  <a:srgbClr val="FFFF00"/>
                </a:solidFill>
              </a:rPr>
              <a:t> </a:t>
            </a:r>
            <a:r>
              <a:rPr lang="sv-SE" sz="2800" i="1" dirty="0" err="1">
                <a:solidFill>
                  <a:srgbClr val="FFFF00"/>
                </a:solidFill>
              </a:rPr>
              <a:t>visual</a:t>
            </a:r>
            <a:r>
              <a:rPr lang="sv-SE" sz="2800" i="1" dirty="0">
                <a:solidFill>
                  <a:srgbClr val="FFFF00"/>
                </a:solidFill>
              </a:rPr>
              <a:t> </a:t>
            </a:r>
            <a:r>
              <a:rPr lang="sv-SE" sz="2800" i="1" dirty="0" err="1">
                <a:solidFill>
                  <a:srgbClr val="FFFF00"/>
                </a:solidFill>
              </a:rPr>
              <a:t>impairment</a:t>
            </a:r>
            <a:r>
              <a:rPr lang="sv-SE" sz="2800" i="1" dirty="0">
                <a:solidFill>
                  <a:srgbClr val="FFFF00"/>
                </a:solidFill>
              </a:rPr>
              <a:t>” </a:t>
            </a:r>
            <a:r>
              <a:rPr lang="sv-SE" sz="2800" dirty="0">
                <a:solidFill>
                  <a:srgbClr val="FFFF00"/>
                </a:solidFill>
              </a:rPr>
              <a:t>at the Paralympics! </a:t>
            </a:r>
          </a:p>
          <a:p>
            <a:pPr>
              <a:buFont typeface="Wingdings" panose="05000000000000000000" pitchFamily="2" charset="2"/>
              <a:buChar char="v"/>
            </a:pPr>
            <a:endParaRPr lang="sv-SE" dirty="0">
              <a:solidFill>
                <a:srgbClr val="FFFF00"/>
              </a:solidFill>
            </a:endParaRPr>
          </a:p>
          <a:p>
            <a:pPr>
              <a:buFont typeface="Wingdings" panose="05000000000000000000" pitchFamily="2" charset="2"/>
              <a:buChar char="v"/>
            </a:pPr>
            <a:r>
              <a:rPr lang="sv-SE" sz="2800" dirty="0">
                <a:solidFill>
                  <a:srgbClr val="FFFF00"/>
                </a:solidFill>
              </a:rPr>
              <a:t> </a:t>
            </a:r>
            <a:r>
              <a:rPr lang="sv-SE" sz="2800" dirty="0" err="1">
                <a:solidFill>
                  <a:srgbClr val="FFFF00"/>
                </a:solidFill>
              </a:rPr>
              <a:t>Digitized</a:t>
            </a:r>
            <a:r>
              <a:rPr lang="sv-SE" sz="2800" dirty="0">
                <a:solidFill>
                  <a:srgbClr val="FFFF00"/>
                </a:solidFill>
              </a:rPr>
              <a:t> </a:t>
            </a:r>
            <a:r>
              <a:rPr lang="sv-SE" sz="2800" dirty="0" err="1">
                <a:solidFill>
                  <a:srgbClr val="FFFF00"/>
                </a:solidFill>
              </a:rPr>
              <a:t>map</a:t>
            </a:r>
            <a:r>
              <a:rPr lang="sv-SE" sz="2800" dirty="0">
                <a:solidFill>
                  <a:srgbClr val="FFFF00"/>
                </a:solidFill>
              </a:rPr>
              <a:t> – from analog to digital </a:t>
            </a:r>
            <a:r>
              <a:rPr lang="sv-SE" sz="2800" dirty="0" err="1">
                <a:solidFill>
                  <a:srgbClr val="FFFF00"/>
                </a:solidFill>
              </a:rPr>
              <a:t>map</a:t>
            </a:r>
            <a:endParaRPr lang="sv-SE" sz="2800" dirty="0">
              <a:solidFill>
                <a:srgbClr val="FFFF00"/>
              </a:solidFill>
            </a:endParaRPr>
          </a:p>
          <a:p>
            <a:pPr>
              <a:buFont typeface="Wingdings" panose="05000000000000000000" pitchFamily="2" charset="2"/>
              <a:buChar char="v"/>
            </a:pPr>
            <a:endParaRPr lang="sv-SE" dirty="0">
              <a:solidFill>
                <a:srgbClr val="FFFF00"/>
              </a:solidFill>
            </a:endParaRPr>
          </a:p>
          <a:p>
            <a:pPr>
              <a:buFont typeface="Wingdings" panose="05000000000000000000" pitchFamily="2" charset="2"/>
              <a:buChar char="v"/>
            </a:pPr>
            <a:endParaRPr lang="sv-SE" sz="2800" dirty="0">
              <a:solidFill>
                <a:srgbClr val="FFFF00"/>
              </a:solidFill>
            </a:endParaRPr>
          </a:p>
          <a:p>
            <a:pPr>
              <a:buFont typeface="Wingdings" panose="05000000000000000000" pitchFamily="2" charset="2"/>
              <a:buChar char="v"/>
            </a:pPr>
            <a:endParaRPr lang="sv-SE" sz="2800" dirty="0">
              <a:solidFill>
                <a:srgbClr val="FFFF00"/>
              </a:solidFill>
            </a:endParaRPr>
          </a:p>
        </p:txBody>
      </p:sp>
    </p:spTree>
    <p:extLst>
      <p:ext uri="{BB962C8B-B14F-4D97-AF65-F5344CB8AC3E}">
        <p14:creationId xmlns:p14="http://schemas.microsoft.com/office/powerpoint/2010/main" val="126369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Alicias osedda vyer">
            <a:hlinkClick r:id="" action="ppaction://media"/>
            <a:extLst>
              <a:ext uri="{FF2B5EF4-FFF2-40B4-BE49-F238E27FC236}">
                <a16:creationId xmlns:a16="http://schemas.microsoft.com/office/drawing/2014/main" id="{91040D01-0EEE-94E4-771B-BEE89C8E699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80366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907E29-7000-43FF-B462-B6DE1E87F418}"/>
              </a:ext>
            </a:extLst>
          </p:cNvPr>
          <p:cNvSpPr txBox="1">
            <a:spLocks/>
          </p:cNvSpPr>
          <p:nvPr/>
        </p:nvSpPr>
        <p:spPr>
          <a:xfrm>
            <a:off x="304799" y="3298994"/>
            <a:ext cx="11724168" cy="277901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Tomas Yngström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sz="3200" b="0"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+46(0)703810007</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sz="3200" b="0"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tomas.yngstrom@gmail.com</a:t>
            </a:r>
          </a:p>
        </p:txBody>
      </p:sp>
      <p:pic>
        <p:nvPicPr>
          <p:cNvPr id="3" name="Bildobjekt 2" descr="En bild som visar text&#10;&#10;Automatiskt genererad beskrivning">
            <a:extLst>
              <a:ext uri="{FF2B5EF4-FFF2-40B4-BE49-F238E27FC236}">
                <a16:creationId xmlns:a16="http://schemas.microsoft.com/office/drawing/2014/main" id="{4DDA945B-8403-4F40-92E1-C2E38D75C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960" y="6255524"/>
            <a:ext cx="1327665" cy="485731"/>
          </a:xfrm>
          <a:prstGeom prst="rect">
            <a:avLst/>
          </a:prstGeom>
        </p:spPr>
      </p:pic>
      <p:pic>
        <p:nvPicPr>
          <p:cNvPr id="4" name="Bildobjekt 3">
            <a:extLst>
              <a:ext uri="{FF2B5EF4-FFF2-40B4-BE49-F238E27FC236}">
                <a16:creationId xmlns:a16="http://schemas.microsoft.com/office/drawing/2014/main" id="{6C966B23-D0F2-4F12-A607-CB9142CFB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5459283"/>
            <a:ext cx="1610349" cy="388456"/>
          </a:xfrm>
          <a:prstGeom prst="rect">
            <a:avLst/>
          </a:prstGeom>
        </p:spPr>
      </p:pic>
      <p:pic>
        <p:nvPicPr>
          <p:cNvPr id="5" name="Picture 4" descr="Microsoft Support">
            <a:extLst>
              <a:ext uri="{FF2B5EF4-FFF2-40B4-BE49-F238E27FC236}">
                <a16:creationId xmlns:a16="http://schemas.microsoft.com/office/drawing/2014/main" id="{ABF5E8FC-7D23-4BCA-BAB0-19BF39898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629" y="5459140"/>
            <a:ext cx="618866" cy="618866"/>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7C2DEAA8-8BC3-486A-A2A9-A0BAF6CF3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673" y="5339908"/>
            <a:ext cx="461666" cy="461666"/>
          </a:xfrm>
          <a:prstGeom prst="rect">
            <a:avLst/>
          </a:prstGeom>
        </p:spPr>
      </p:pic>
      <p:pic>
        <p:nvPicPr>
          <p:cNvPr id="1026" name="Picture 2" descr="Instagram lanserar en ny design och logga | Hypeline – nyheter om teknik,  webb, film, nöje med mera">
            <a:extLst>
              <a:ext uri="{FF2B5EF4-FFF2-40B4-BE49-F238E27FC236}">
                <a16:creationId xmlns:a16="http://schemas.microsoft.com/office/drawing/2014/main" id="{929FD029-A442-4477-878A-2BDE0E006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2364" y="6012659"/>
            <a:ext cx="956283" cy="4857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F5ACFE3E-E986-4636-BBF2-876E6E7D49BD}"/>
              </a:ext>
            </a:extLst>
          </p:cNvPr>
          <p:cNvSpPr txBox="1"/>
          <p:nvPr/>
        </p:nvSpPr>
        <p:spPr>
          <a:xfrm>
            <a:off x="9122735" y="6017018"/>
            <a:ext cx="2906232" cy="5078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2700" b="0" i="0" u="none" strike="noStrike" kern="1200" cap="none" spc="0" normalizeH="0" baseline="0" noProof="0" dirty="0" err="1">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projekt_vagvisaren</a:t>
            </a:r>
            <a:endParaRPr kumimoji="0" lang="sv-SE" sz="2700" b="0"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3" name="textruta 12">
            <a:extLst>
              <a:ext uri="{FF2B5EF4-FFF2-40B4-BE49-F238E27FC236}">
                <a16:creationId xmlns:a16="http://schemas.microsoft.com/office/drawing/2014/main" id="{27377A98-F0DE-4838-A2FE-EFFD1A338D17}"/>
              </a:ext>
            </a:extLst>
          </p:cNvPr>
          <p:cNvSpPr txBox="1"/>
          <p:nvPr/>
        </p:nvSpPr>
        <p:spPr>
          <a:xfrm>
            <a:off x="9122735" y="5339908"/>
            <a:ext cx="2906232" cy="5078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2700" b="0"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Projekt </a:t>
            </a:r>
            <a:r>
              <a:rPr kumimoji="0" lang="sv-SE" sz="2700" b="0" i="0" u="none" strike="noStrike" kern="1200" cap="none" spc="0" normalizeH="0" baseline="0" noProof="0" dirty="0" err="1">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rPr>
              <a:t>VägVisaren</a:t>
            </a:r>
            <a:endParaRPr kumimoji="0" lang="sv-SE" sz="2700" b="0" i="0" u="none" strike="noStrike" kern="1200" cap="none" spc="0" normalizeH="0" baseline="0" noProof="0" dirty="0">
              <a:ln>
                <a:noFill/>
              </a:ln>
              <a:solidFill>
                <a:schemeClr val="bg2"/>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8" name="textruta 7">
            <a:extLst>
              <a:ext uri="{FF2B5EF4-FFF2-40B4-BE49-F238E27FC236}">
                <a16:creationId xmlns:a16="http://schemas.microsoft.com/office/drawing/2014/main" id="{45326847-AA06-DD77-1645-9BFC1BB0D8C4}"/>
              </a:ext>
            </a:extLst>
          </p:cNvPr>
          <p:cNvSpPr txBox="1"/>
          <p:nvPr/>
        </p:nvSpPr>
        <p:spPr>
          <a:xfrm>
            <a:off x="139565" y="1225915"/>
            <a:ext cx="6096000" cy="769441"/>
          </a:xfrm>
          <a:prstGeom prst="rect">
            <a:avLst/>
          </a:prstGeom>
          <a:noFill/>
        </p:spPr>
        <p:txBody>
          <a:bodyPr wrap="square">
            <a:spAutoFit/>
          </a:bodyPr>
          <a:lstStyle/>
          <a:p>
            <a:r>
              <a:rPr lang="sv-SE" sz="4400" b="1" dirty="0" err="1">
                <a:solidFill>
                  <a:srgbClr val="F25022"/>
                </a:solidFill>
                <a:latin typeface="Calibri" panose="020F0502020204030204" pitchFamily="34" charset="0"/>
                <a:cs typeface="Calibri" panose="020F0502020204030204" pitchFamily="34" charset="0"/>
              </a:rPr>
              <a:t>Takk</a:t>
            </a:r>
            <a:r>
              <a:rPr lang="sv-SE" sz="4400" b="1" dirty="0">
                <a:solidFill>
                  <a:srgbClr val="F25022"/>
                </a:solidFill>
                <a:latin typeface="Calibri" panose="020F0502020204030204" pitchFamily="34" charset="0"/>
                <a:cs typeface="Calibri" panose="020F0502020204030204" pitchFamily="34" charset="0"/>
              </a:rPr>
              <a:t> for at </a:t>
            </a:r>
            <a:r>
              <a:rPr lang="sv-SE" sz="4400" b="1" dirty="0" err="1">
                <a:solidFill>
                  <a:srgbClr val="F25022"/>
                </a:solidFill>
                <a:latin typeface="Calibri" panose="020F0502020204030204" pitchFamily="34" charset="0"/>
                <a:cs typeface="Calibri" panose="020F0502020204030204" pitchFamily="34" charset="0"/>
              </a:rPr>
              <a:t>dere</a:t>
            </a:r>
            <a:r>
              <a:rPr lang="sv-SE" sz="4400" b="1" dirty="0">
                <a:solidFill>
                  <a:srgbClr val="F25022"/>
                </a:solidFill>
                <a:latin typeface="Calibri" panose="020F0502020204030204" pitchFamily="34" charset="0"/>
                <a:cs typeface="Calibri" panose="020F0502020204030204" pitchFamily="34" charset="0"/>
              </a:rPr>
              <a:t> </a:t>
            </a:r>
            <a:r>
              <a:rPr lang="sv-SE" sz="4400" b="1" dirty="0" err="1">
                <a:solidFill>
                  <a:srgbClr val="F25022"/>
                </a:solidFill>
                <a:latin typeface="Calibri" panose="020F0502020204030204" pitchFamily="34" charset="0"/>
                <a:cs typeface="Calibri" panose="020F0502020204030204" pitchFamily="34" charset="0"/>
              </a:rPr>
              <a:t>hørte</a:t>
            </a:r>
            <a:r>
              <a:rPr lang="sv-SE" sz="4400" b="1" dirty="0">
                <a:solidFill>
                  <a:srgbClr val="F25022"/>
                </a:solidFill>
                <a:latin typeface="Calibri" panose="020F0502020204030204" pitchFamily="34" charset="0"/>
                <a:cs typeface="Calibri" panose="020F0502020204030204" pitchFamily="34" charset="0"/>
              </a:rPr>
              <a:t> på!</a:t>
            </a:r>
          </a:p>
        </p:txBody>
      </p:sp>
      <p:sp>
        <p:nvSpPr>
          <p:cNvPr id="11" name="textruta 10">
            <a:extLst>
              <a:ext uri="{FF2B5EF4-FFF2-40B4-BE49-F238E27FC236}">
                <a16:creationId xmlns:a16="http://schemas.microsoft.com/office/drawing/2014/main" id="{8CE89145-B146-8588-D037-C3BF02CAEC96}"/>
              </a:ext>
            </a:extLst>
          </p:cNvPr>
          <p:cNvSpPr txBox="1"/>
          <p:nvPr/>
        </p:nvSpPr>
        <p:spPr>
          <a:xfrm>
            <a:off x="6687739" y="196311"/>
            <a:ext cx="6096000" cy="769441"/>
          </a:xfrm>
          <a:prstGeom prst="rect">
            <a:avLst/>
          </a:prstGeom>
          <a:noFill/>
        </p:spPr>
        <p:txBody>
          <a:bodyPr wrap="square">
            <a:spAutoFit/>
          </a:bodyPr>
          <a:lstStyle/>
          <a:p>
            <a:r>
              <a:rPr lang="sv-SE" sz="4400" b="1" dirty="0" err="1">
                <a:solidFill>
                  <a:srgbClr val="7FBA00"/>
                </a:solidFill>
                <a:latin typeface="Calibri" panose="020F0502020204030204" pitchFamily="34" charset="0"/>
                <a:cs typeface="Calibri" panose="020F0502020204030204" pitchFamily="34" charset="0"/>
              </a:rPr>
              <a:t>Kiitos</a:t>
            </a:r>
            <a:r>
              <a:rPr lang="sv-SE" sz="4400" b="1" dirty="0">
                <a:solidFill>
                  <a:srgbClr val="7FBA00"/>
                </a:solidFill>
                <a:latin typeface="Calibri" panose="020F0502020204030204" pitchFamily="34" charset="0"/>
                <a:cs typeface="Calibri" panose="020F0502020204030204" pitchFamily="34" charset="0"/>
              </a:rPr>
              <a:t> </a:t>
            </a:r>
            <a:r>
              <a:rPr lang="sv-SE" sz="4400" b="1" dirty="0" err="1">
                <a:solidFill>
                  <a:srgbClr val="7FBA00"/>
                </a:solidFill>
                <a:latin typeface="Calibri" panose="020F0502020204030204" pitchFamily="34" charset="0"/>
                <a:cs typeface="Calibri" panose="020F0502020204030204" pitchFamily="34" charset="0"/>
              </a:rPr>
              <a:t>että</a:t>
            </a:r>
            <a:r>
              <a:rPr lang="sv-SE" sz="4400" b="1" dirty="0">
                <a:solidFill>
                  <a:srgbClr val="7FBA00"/>
                </a:solidFill>
                <a:latin typeface="Calibri" panose="020F0502020204030204" pitchFamily="34" charset="0"/>
                <a:cs typeface="Calibri" panose="020F0502020204030204" pitchFamily="34" charset="0"/>
              </a:rPr>
              <a:t> </a:t>
            </a:r>
            <a:r>
              <a:rPr lang="sv-SE" sz="4400" b="1" dirty="0" err="1">
                <a:solidFill>
                  <a:srgbClr val="7FBA00"/>
                </a:solidFill>
                <a:latin typeface="Calibri" panose="020F0502020204030204" pitchFamily="34" charset="0"/>
                <a:cs typeface="Calibri" panose="020F0502020204030204" pitchFamily="34" charset="0"/>
              </a:rPr>
              <a:t>kuuntelit</a:t>
            </a:r>
            <a:r>
              <a:rPr lang="sv-SE" sz="4400" b="1" dirty="0">
                <a:solidFill>
                  <a:srgbClr val="7FBA00"/>
                </a:solidFill>
                <a:latin typeface="Calibri" panose="020F0502020204030204" pitchFamily="34" charset="0"/>
                <a:cs typeface="Calibri" panose="020F0502020204030204" pitchFamily="34" charset="0"/>
              </a:rPr>
              <a:t>!</a:t>
            </a:r>
          </a:p>
        </p:txBody>
      </p:sp>
      <p:sp>
        <p:nvSpPr>
          <p:cNvPr id="15" name="textruta 14">
            <a:extLst>
              <a:ext uri="{FF2B5EF4-FFF2-40B4-BE49-F238E27FC236}">
                <a16:creationId xmlns:a16="http://schemas.microsoft.com/office/drawing/2014/main" id="{9AB112E1-2BEB-D6CD-8B42-61870C9658B4}"/>
              </a:ext>
            </a:extLst>
          </p:cNvPr>
          <p:cNvSpPr txBox="1"/>
          <p:nvPr/>
        </p:nvSpPr>
        <p:spPr>
          <a:xfrm>
            <a:off x="139565" y="196311"/>
            <a:ext cx="6096000" cy="769441"/>
          </a:xfrm>
          <a:prstGeom prst="rect">
            <a:avLst/>
          </a:prstGeom>
          <a:noFill/>
        </p:spPr>
        <p:txBody>
          <a:bodyPr wrap="square">
            <a:spAutoFit/>
          </a:bodyPr>
          <a:lstStyle/>
          <a:p>
            <a:r>
              <a:rPr lang="sv-SE" sz="4400" b="1" dirty="0">
                <a:solidFill>
                  <a:schemeClr val="bg1"/>
                </a:solidFill>
                <a:latin typeface="Calibri" panose="020F0502020204030204" pitchFamily="34" charset="0"/>
                <a:cs typeface="Calibri" panose="020F0502020204030204" pitchFamily="34" charset="0"/>
              </a:rPr>
              <a:t>Tak </a:t>
            </a:r>
            <a:r>
              <a:rPr lang="sv-SE" sz="4400" b="1" dirty="0" err="1">
                <a:solidFill>
                  <a:schemeClr val="bg1"/>
                </a:solidFill>
                <a:latin typeface="Calibri" panose="020F0502020204030204" pitchFamily="34" charset="0"/>
                <a:cs typeface="Calibri" panose="020F0502020204030204" pitchFamily="34" charset="0"/>
              </a:rPr>
              <a:t>fordi</a:t>
            </a:r>
            <a:r>
              <a:rPr lang="sv-SE" sz="4400" b="1" dirty="0">
                <a:solidFill>
                  <a:schemeClr val="bg1"/>
                </a:solidFill>
                <a:latin typeface="Calibri" panose="020F0502020204030204" pitchFamily="34" charset="0"/>
                <a:cs typeface="Calibri" panose="020F0502020204030204" pitchFamily="34" charset="0"/>
              </a:rPr>
              <a:t> du </a:t>
            </a:r>
            <a:r>
              <a:rPr lang="sv-SE" sz="4400" b="1" dirty="0" err="1">
                <a:solidFill>
                  <a:schemeClr val="bg1"/>
                </a:solidFill>
                <a:latin typeface="Calibri" panose="020F0502020204030204" pitchFamily="34" charset="0"/>
                <a:cs typeface="Calibri" panose="020F0502020204030204" pitchFamily="34" charset="0"/>
              </a:rPr>
              <a:t>lyttede</a:t>
            </a:r>
            <a:r>
              <a:rPr lang="sv-SE" sz="4400" b="1" dirty="0">
                <a:solidFill>
                  <a:schemeClr val="bg1"/>
                </a:solidFill>
                <a:latin typeface="Calibri" panose="020F0502020204030204" pitchFamily="34" charset="0"/>
                <a:cs typeface="Calibri" panose="020F0502020204030204" pitchFamily="34" charset="0"/>
              </a:rPr>
              <a:t>!</a:t>
            </a:r>
          </a:p>
        </p:txBody>
      </p:sp>
      <p:sp>
        <p:nvSpPr>
          <p:cNvPr id="17" name="textruta 16">
            <a:extLst>
              <a:ext uri="{FF2B5EF4-FFF2-40B4-BE49-F238E27FC236}">
                <a16:creationId xmlns:a16="http://schemas.microsoft.com/office/drawing/2014/main" id="{B2E3E881-EC05-183E-1C51-15BCDEA96407}"/>
              </a:ext>
            </a:extLst>
          </p:cNvPr>
          <p:cNvSpPr txBox="1"/>
          <p:nvPr/>
        </p:nvSpPr>
        <p:spPr>
          <a:xfrm>
            <a:off x="6687739" y="1172720"/>
            <a:ext cx="6096000" cy="769441"/>
          </a:xfrm>
          <a:prstGeom prst="rect">
            <a:avLst/>
          </a:prstGeom>
          <a:noFill/>
        </p:spPr>
        <p:txBody>
          <a:bodyPr wrap="square">
            <a:spAutoFit/>
          </a:bodyPr>
          <a:lstStyle/>
          <a:p>
            <a:r>
              <a:rPr lang="sv-SE" sz="4400" b="1" dirty="0" err="1">
                <a:solidFill>
                  <a:srgbClr val="FFB900"/>
                </a:solidFill>
                <a:latin typeface="Calibri" panose="020F0502020204030204" pitchFamily="34" charset="0"/>
                <a:cs typeface="Calibri" panose="020F0502020204030204" pitchFamily="34" charset="0"/>
              </a:rPr>
              <a:t>Takk</a:t>
            </a:r>
            <a:r>
              <a:rPr lang="sv-SE" sz="4400" b="1" dirty="0">
                <a:solidFill>
                  <a:srgbClr val="FFB900"/>
                </a:solidFill>
                <a:latin typeface="Calibri" panose="020F0502020204030204" pitchFamily="34" charset="0"/>
                <a:cs typeface="Calibri" panose="020F0502020204030204" pitchFamily="34" charset="0"/>
              </a:rPr>
              <a:t> </a:t>
            </a:r>
            <a:r>
              <a:rPr lang="sv-SE" sz="4400" b="1" dirty="0" err="1">
                <a:solidFill>
                  <a:srgbClr val="FFB900"/>
                </a:solidFill>
                <a:latin typeface="Calibri" panose="020F0502020204030204" pitchFamily="34" charset="0"/>
                <a:cs typeface="Calibri" panose="020F0502020204030204" pitchFamily="34" charset="0"/>
              </a:rPr>
              <a:t>fyrir</a:t>
            </a:r>
            <a:r>
              <a:rPr lang="sv-SE" sz="4400" b="1" dirty="0">
                <a:solidFill>
                  <a:srgbClr val="FFB900"/>
                </a:solidFill>
                <a:latin typeface="Calibri" panose="020F0502020204030204" pitchFamily="34" charset="0"/>
                <a:cs typeface="Calibri" panose="020F0502020204030204" pitchFamily="34" charset="0"/>
              </a:rPr>
              <a:t> </a:t>
            </a:r>
            <a:r>
              <a:rPr lang="sv-SE" sz="4400" b="1" dirty="0" err="1">
                <a:solidFill>
                  <a:srgbClr val="FFB900"/>
                </a:solidFill>
                <a:latin typeface="Calibri" panose="020F0502020204030204" pitchFamily="34" charset="0"/>
                <a:cs typeface="Calibri" panose="020F0502020204030204" pitchFamily="34" charset="0"/>
              </a:rPr>
              <a:t>að</a:t>
            </a:r>
            <a:r>
              <a:rPr lang="sv-SE" sz="4400" b="1" dirty="0">
                <a:solidFill>
                  <a:srgbClr val="FFB900"/>
                </a:solidFill>
                <a:latin typeface="Calibri" panose="020F0502020204030204" pitchFamily="34" charset="0"/>
                <a:cs typeface="Calibri" panose="020F0502020204030204" pitchFamily="34" charset="0"/>
              </a:rPr>
              <a:t> </a:t>
            </a:r>
            <a:r>
              <a:rPr lang="sv-SE" sz="4400" b="1" dirty="0" err="1">
                <a:solidFill>
                  <a:srgbClr val="FFB900"/>
                </a:solidFill>
                <a:latin typeface="Calibri" panose="020F0502020204030204" pitchFamily="34" charset="0"/>
                <a:cs typeface="Calibri" panose="020F0502020204030204" pitchFamily="34" charset="0"/>
              </a:rPr>
              <a:t>hlusta</a:t>
            </a:r>
            <a:r>
              <a:rPr lang="sv-SE" sz="4400" b="1" dirty="0">
                <a:solidFill>
                  <a:srgbClr val="FFB900"/>
                </a:solidFill>
                <a:latin typeface="Calibri" panose="020F0502020204030204" pitchFamily="34" charset="0"/>
                <a:cs typeface="Calibri" panose="020F0502020204030204" pitchFamily="34" charset="0"/>
              </a:rPr>
              <a:t>!</a:t>
            </a:r>
          </a:p>
        </p:txBody>
      </p:sp>
      <p:sp>
        <p:nvSpPr>
          <p:cNvPr id="18" name="textruta 17">
            <a:extLst>
              <a:ext uri="{FF2B5EF4-FFF2-40B4-BE49-F238E27FC236}">
                <a16:creationId xmlns:a16="http://schemas.microsoft.com/office/drawing/2014/main" id="{91CDF978-F83D-FAC1-75EC-F1CF25E0BA75}"/>
              </a:ext>
            </a:extLst>
          </p:cNvPr>
          <p:cNvSpPr txBox="1"/>
          <p:nvPr/>
        </p:nvSpPr>
        <p:spPr>
          <a:xfrm>
            <a:off x="19492" y="2255519"/>
            <a:ext cx="6336145" cy="769441"/>
          </a:xfrm>
          <a:prstGeom prst="rect">
            <a:avLst/>
          </a:prstGeom>
          <a:noFill/>
        </p:spPr>
        <p:txBody>
          <a:bodyPr wrap="square">
            <a:spAutoFit/>
          </a:bodyPr>
          <a:lstStyle/>
          <a:p>
            <a:pPr algn="ctr"/>
            <a:r>
              <a:rPr lang="sv-SE" sz="4400" b="1" dirty="0">
                <a:solidFill>
                  <a:srgbClr val="00A4EF"/>
                </a:solidFill>
                <a:latin typeface="Calibri" panose="020F0502020204030204" pitchFamily="34" charset="0"/>
                <a:cs typeface="Calibri" panose="020F0502020204030204" pitchFamily="34" charset="0"/>
              </a:rPr>
              <a:t>Tack för att ni har lyssnat!</a:t>
            </a:r>
          </a:p>
        </p:txBody>
      </p:sp>
      <p:cxnSp>
        <p:nvCxnSpPr>
          <p:cNvPr id="20" name="Rak koppling 19">
            <a:extLst>
              <a:ext uri="{FF2B5EF4-FFF2-40B4-BE49-F238E27FC236}">
                <a16:creationId xmlns:a16="http://schemas.microsoft.com/office/drawing/2014/main" id="{F7F12988-D4CE-7A33-70DE-5F4423FBCE4B}"/>
              </a:ext>
            </a:extLst>
          </p:cNvPr>
          <p:cNvCxnSpPr/>
          <p:nvPr/>
        </p:nvCxnSpPr>
        <p:spPr>
          <a:xfrm>
            <a:off x="0" y="5015345"/>
            <a:ext cx="194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02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6D7E76B-DD47-17CB-16AE-1DFCC38F5992}"/>
              </a:ext>
            </a:extLst>
          </p:cNvPr>
          <p:cNvSpPr>
            <a:spLocks noGrp="1"/>
          </p:cNvSpPr>
          <p:nvPr>
            <p:ph idx="1"/>
          </p:nvPr>
        </p:nvSpPr>
        <p:spPr>
          <a:xfrm>
            <a:off x="348672" y="1071418"/>
            <a:ext cx="11741728" cy="4682838"/>
          </a:xfrm>
        </p:spPr>
        <p:txBody>
          <a:bodyPr>
            <a:noAutofit/>
          </a:bodyPr>
          <a:lstStyle/>
          <a:p>
            <a:pPr marL="0" marR="0" lvl="0" indent="0" algn="l" defTabSz="914400" rtl="0" eaLnBrk="1" fontAlgn="auto" latinLnBrk="0" hangingPunct="1">
              <a:lnSpc>
                <a:spcPct val="100000"/>
              </a:lnSpc>
              <a:spcBef>
                <a:spcPts val="0"/>
              </a:spcBef>
              <a:spcAft>
                <a:spcPts val="800"/>
              </a:spcAft>
              <a:buClrTx/>
              <a:buSzTx/>
              <a:buFont typeface="Wingdings" panose="05000000000000000000" pitchFamily="2" charset="2"/>
              <a:buChar char="v"/>
              <a:tabLst/>
              <a:defRPr/>
            </a:pPr>
            <a:r>
              <a:rPr lang="en-GB" sz="3200" dirty="0">
                <a:solidFill>
                  <a:schemeClr val="bg1"/>
                </a:solidFill>
              </a:rPr>
              <a:t> Feel secure about finding places and find your way back home! </a:t>
            </a:r>
          </a:p>
          <a:p>
            <a:pPr marL="0" marR="0" lvl="0" indent="0" algn="l" defTabSz="914400" rtl="0" eaLnBrk="1" fontAlgn="auto" latinLnBrk="0" hangingPunct="1">
              <a:lnSpc>
                <a:spcPct val="100000"/>
              </a:lnSpc>
              <a:spcBef>
                <a:spcPts val="0"/>
              </a:spcBef>
              <a:spcAft>
                <a:spcPts val="800"/>
              </a:spcAft>
              <a:buClrTx/>
              <a:buSzTx/>
              <a:buNone/>
              <a:tabLst/>
              <a:defRPr/>
            </a:pPr>
            <a:r>
              <a:rPr lang="en-US" sz="2000" i="1" dirty="0">
                <a:solidFill>
                  <a:schemeClr val="bg1"/>
                </a:solidFill>
              </a:rPr>
              <a:t>We want…t</a:t>
            </a:r>
            <a:r>
              <a:rPr lang="en-US" sz="2000" b="0" i="1" dirty="0">
                <a:solidFill>
                  <a:schemeClr val="bg1"/>
                </a:solidFill>
                <a:effectLst/>
              </a:rPr>
              <a:t>o give the opportunity to people with visual impairment to find their way in their own surroundings.</a:t>
            </a:r>
            <a:br>
              <a:rPr lang="en-US" sz="2000" b="0" i="1" dirty="0">
                <a:solidFill>
                  <a:schemeClr val="bg1"/>
                </a:solidFill>
                <a:effectLst/>
              </a:rPr>
            </a:br>
            <a:endParaRPr lang="en-GB" sz="2000" dirty="0">
              <a:solidFill>
                <a:schemeClr val="bg1"/>
              </a:solidFill>
            </a:endParaRPr>
          </a:p>
          <a:p>
            <a:pPr>
              <a:lnSpc>
                <a:spcPct val="100000"/>
              </a:lnSpc>
              <a:spcAft>
                <a:spcPts val="800"/>
              </a:spcAft>
              <a:buFont typeface="Wingdings" panose="05000000000000000000" pitchFamily="2" charset="2"/>
              <a:buChar char="v"/>
            </a:pPr>
            <a:r>
              <a:rPr lang="en-GB" sz="3200" dirty="0">
                <a:solidFill>
                  <a:schemeClr val="bg1"/>
                </a:solidFill>
              </a:rPr>
              <a:t> Discover, explore and see things you have never seen before!</a:t>
            </a:r>
          </a:p>
          <a:p>
            <a:pPr marL="0" indent="0">
              <a:lnSpc>
                <a:spcPct val="100000"/>
              </a:lnSpc>
              <a:spcAft>
                <a:spcPts val="800"/>
              </a:spcAft>
              <a:buNone/>
            </a:pPr>
            <a:r>
              <a:rPr lang="en-US" sz="2000" i="1" dirty="0">
                <a:solidFill>
                  <a:schemeClr val="bg1"/>
                </a:solidFill>
              </a:rPr>
              <a:t>We want …t</a:t>
            </a:r>
            <a:r>
              <a:rPr lang="en-US" sz="2000" b="0" i="1" dirty="0">
                <a:solidFill>
                  <a:schemeClr val="bg1"/>
                </a:solidFill>
                <a:effectLst/>
              </a:rPr>
              <a:t>o give children, young people and adults with visual impairments the opportunity to practice orienteering, as a sport activity.</a:t>
            </a:r>
            <a:br>
              <a:rPr lang="en-US" sz="2000" b="0" i="1" dirty="0">
                <a:solidFill>
                  <a:schemeClr val="bg1"/>
                </a:solidFill>
                <a:effectLst/>
              </a:rPr>
            </a:br>
            <a:endParaRPr lang="en-US" sz="2000" b="0" i="1" dirty="0">
              <a:solidFill>
                <a:schemeClr val="bg1"/>
              </a:solidFill>
              <a:effectLst/>
            </a:endParaRPr>
          </a:p>
          <a:p>
            <a:pPr>
              <a:lnSpc>
                <a:spcPct val="100000"/>
              </a:lnSpc>
              <a:spcAft>
                <a:spcPts val="800"/>
              </a:spcAft>
              <a:buFont typeface="Wingdings" panose="05000000000000000000" pitchFamily="2" charset="2"/>
              <a:buChar char="v"/>
            </a:pPr>
            <a:r>
              <a:rPr lang="en-GB" sz="3200" dirty="0">
                <a:solidFill>
                  <a:schemeClr val="bg1"/>
                </a:solidFill>
              </a:rPr>
              <a:t> Everyone, with the right conditions, can read a map! </a:t>
            </a:r>
          </a:p>
          <a:p>
            <a:pPr marL="0" indent="0">
              <a:lnSpc>
                <a:spcPct val="100000"/>
              </a:lnSpc>
              <a:spcAft>
                <a:spcPts val="800"/>
              </a:spcAft>
              <a:buNone/>
            </a:pPr>
            <a:r>
              <a:rPr lang="en-US" sz="2000" i="1" dirty="0">
                <a:solidFill>
                  <a:schemeClr val="bg1"/>
                </a:solidFill>
              </a:rPr>
              <a:t>We want …t</a:t>
            </a:r>
            <a:r>
              <a:rPr lang="en-US" sz="2000" b="0" i="1" dirty="0">
                <a:solidFill>
                  <a:schemeClr val="bg1"/>
                </a:solidFill>
                <a:effectLst/>
              </a:rPr>
              <a:t>o create conditions for pupils in school to receive a passing grade in the orienteering part in the subject Physical Education.</a:t>
            </a:r>
            <a:endParaRPr lang="sv-SE" sz="2000" dirty="0"/>
          </a:p>
        </p:txBody>
      </p:sp>
      <p:sp>
        <p:nvSpPr>
          <p:cNvPr id="4" name="Rubrik 1">
            <a:extLst>
              <a:ext uri="{FF2B5EF4-FFF2-40B4-BE49-F238E27FC236}">
                <a16:creationId xmlns:a16="http://schemas.microsoft.com/office/drawing/2014/main" id="{698A512D-77AD-8A1F-3A97-B252EF72D09B}"/>
              </a:ext>
            </a:extLst>
          </p:cNvPr>
          <p:cNvSpPr>
            <a:spLocks noGrp="1"/>
          </p:cNvSpPr>
          <p:nvPr>
            <p:ph type="title"/>
          </p:nvPr>
        </p:nvSpPr>
        <p:spPr>
          <a:xfrm>
            <a:off x="348673" y="1"/>
            <a:ext cx="10515600" cy="960582"/>
          </a:xfrm>
        </p:spPr>
        <p:txBody>
          <a:bodyPr/>
          <a:lstStyle/>
          <a:p>
            <a:pPr>
              <a:lnSpc>
                <a:spcPct val="107000"/>
              </a:lnSpc>
              <a:spcAft>
                <a:spcPts val="800"/>
              </a:spcAft>
            </a:pPr>
            <a:r>
              <a:rPr lang="en-GB" b="1" dirty="0">
                <a:solidFill>
                  <a:srgbClr val="FFFF00"/>
                </a:solidFill>
              </a:rPr>
              <a:t>Independence - a human right!</a:t>
            </a:r>
            <a:endParaRPr lang="sv-SE" b="1" dirty="0">
              <a:solidFill>
                <a:srgbClr val="FFFF00"/>
              </a:solidFill>
            </a:endParaRPr>
          </a:p>
        </p:txBody>
      </p:sp>
    </p:spTree>
    <p:extLst>
      <p:ext uri="{BB962C8B-B14F-4D97-AF65-F5344CB8AC3E}">
        <p14:creationId xmlns:p14="http://schemas.microsoft.com/office/powerpoint/2010/main" val="26653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1AD75C2-DB07-6B2B-0770-5046CCB8F2EB}"/>
              </a:ext>
            </a:extLst>
          </p:cNvPr>
          <p:cNvSpPr txBox="1"/>
          <p:nvPr/>
        </p:nvSpPr>
        <p:spPr>
          <a:xfrm>
            <a:off x="1126836" y="1320800"/>
            <a:ext cx="10464800" cy="28418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 typeface="Wingdings" panose="05000000000000000000" pitchFamily="2" charset="2"/>
              <a:buChar char="v"/>
              <a:tabLst/>
              <a:defRPr/>
            </a:pPr>
            <a:r>
              <a:rPr lang="en-GB" sz="5400" dirty="0">
                <a:solidFill>
                  <a:schemeClr val="bg1"/>
                </a:solidFill>
              </a:rPr>
              <a:t> Feel secure about finding places and find your way back home! </a:t>
            </a:r>
          </a:p>
          <a:p>
            <a:pPr marL="0" marR="0" lvl="0" indent="0" algn="l" defTabSz="914400" rtl="0" eaLnBrk="1" fontAlgn="auto" latinLnBrk="0" hangingPunct="1">
              <a:lnSpc>
                <a:spcPct val="100000"/>
              </a:lnSpc>
              <a:spcBef>
                <a:spcPts val="0"/>
              </a:spcBef>
              <a:spcAft>
                <a:spcPts val="800"/>
              </a:spcAft>
              <a:buClrTx/>
              <a:buSzTx/>
              <a:buNone/>
              <a:tabLst/>
              <a:defRPr/>
            </a:pPr>
            <a:r>
              <a:rPr lang="en-US" sz="3200" i="1" dirty="0">
                <a:solidFill>
                  <a:schemeClr val="bg1"/>
                </a:solidFill>
              </a:rPr>
              <a:t>We want…t</a:t>
            </a:r>
            <a:r>
              <a:rPr lang="en-US" sz="3200" b="0" i="1" dirty="0">
                <a:solidFill>
                  <a:schemeClr val="bg1"/>
                </a:solidFill>
                <a:effectLst/>
              </a:rPr>
              <a:t>o give the opportunity to people with visual impairment to find their way in their own surroundings.</a:t>
            </a:r>
            <a:endParaRPr lang="sv-SE" sz="3200" dirty="0"/>
          </a:p>
        </p:txBody>
      </p:sp>
    </p:spTree>
    <p:extLst>
      <p:ext uri="{BB962C8B-B14F-4D97-AF65-F5344CB8AC3E}">
        <p14:creationId xmlns:p14="http://schemas.microsoft.com/office/powerpoint/2010/main" val="150964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5415AEAE-0A9A-4B97-9800-42B769C36FCF}"/>
              </a:ext>
            </a:extLst>
          </p:cNvPr>
          <p:cNvSpPr>
            <a:spLocks noGrp="1"/>
          </p:cNvSpPr>
          <p:nvPr>
            <p:ph type="title"/>
          </p:nvPr>
        </p:nvSpPr>
        <p:spPr>
          <a:xfrm>
            <a:off x="838200" y="1"/>
            <a:ext cx="5191125" cy="1283853"/>
          </a:xfrm>
        </p:spPr>
        <p:txBody>
          <a:bodyPr>
            <a:normAutofit/>
          </a:bodyPr>
          <a:lstStyle/>
          <a:p>
            <a:r>
              <a:rPr lang="sv-SE" b="1" dirty="0">
                <a:solidFill>
                  <a:srgbClr val="FFFF00"/>
                </a:solidFill>
              </a:rPr>
              <a:t>Microsoft Soundscape</a:t>
            </a:r>
          </a:p>
        </p:txBody>
      </p:sp>
      <p:sp>
        <p:nvSpPr>
          <p:cNvPr id="3" name="Platshållare för innehåll 2">
            <a:extLst>
              <a:ext uri="{FF2B5EF4-FFF2-40B4-BE49-F238E27FC236}">
                <a16:creationId xmlns:a16="http://schemas.microsoft.com/office/drawing/2014/main" id="{D30B4B05-D830-44F4-BF2B-CD05C64C9022}"/>
              </a:ext>
            </a:extLst>
          </p:cNvPr>
          <p:cNvSpPr>
            <a:spLocks noGrp="1"/>
          </p:cNvSpPr>
          <p:nvPr>
            <p:ph idx="1"/>
          </p:nvPr>
        </p:nvSpPr>
        <p:spPr>
          <a:xfrm>
            <a:off x="958960" y="1476453"/>
            <a:ext cx="5707565" cy="4155713"/>
          </a:xfrm>
        </p:spPr>
        <p:txBody>
          <a:bodyPr>
            <a:normAutofit/>
          </a:bodyPr>
          <a:lstStyle/>
          <a:p>
            <a:pPr marL="0" indent="0">
              <a:buNone/>
            </a:pPr>
            <a:r>
              <a:rPr lang="en-US" sz="3200" i="1" dirty="0">
                <a:solidFill>
                  <a:srgbClr val="FFFF00"/>
                </a:solidFill>
                <a:effectLst/>
                <a:latin typeface="Calibri (brödtext)"/>
              </a:rPr>
              <a:t>“Is a free iOS app that provides travelers who are visually impaired or blind, information about places around them in the environment. Soundscapes will announce names of stores, streets and the direction you are traveling.”</a:t>
            </a:r>
            <a:endParaRPr lang="sv-SE" sz="3200" i="1" dirty="0">
              <a:solidFill>
                <a:srgbClr val="FFFF00"/>
              </a:solidFill>
              <a:latin typeface="Calibri (brödtext)"/>
            </a:endParaRPr>
          </a:p>
          <a:p>
            <a:pPr marL="0" indent="0">
              <a:buNone/>
            </a:pPr>
            <a:endParaRPr lang="sv-SE" sz="2000" dirty="0">
              <a:solidFill>
                <a:srgbClr val="FFFF00"/>
              </a:solidFill>
              <a:latin typeface="Calibri (brödtext)"/>
            </a:endParaRPr>
          </a:p>
        </p:txBody>
      </p:sp>
      <p:pic>
        <p:nvPicPr>
          <p:cNvPr id="4" name="Picture 4" descr="An illustration of an iPhone with the Soundscape app logo on the screen and a headset with sound waves coming from the left and right.">
            <a:extLst>
              <a:ext uri="{FF2B5EF4-FFF2-40B4-BE49-F238E27FC236}">
                <a16:creationId xmlns:a16="http://schemas.microsoft.com/office/drawing/2014/main" id="{1A2ABB72-BAC0-6660-C9CA-F974EAA492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25449" y="603790"/>
            <a:ext cx="3109773" cy="18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n illustration of a person's path taken while exploring with sound call outs along the way.">
            <a:extLst>
              <a:ext uri="{FF2B5EF4-FFF2-40B4-BE49-F238E27FC236}">
                <a16:creationId xmlns:a16="http://schemas.microsoft.com/office/drawing/2014/main" id="{266E8181-FD8C-9C1A-2A03-A1B4C4D327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2291" y="2747743"/>
            <a:ext cx="3097743" cy="180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crosoft Support">
            <a:extLst>
              <a:ext uri="{FF2B5EF4-FFF2-40B4-BE49-F238E27FC236}">
                <a16:creationId xmlns:a16="http://schemas.microsoft.com/office/drawing/2014/main" id="{61C6A245-D276-EC9D-9B90-ECA9B5B51CD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822288" y="5615708"/>
            <a:ext cx="1047979" cy="1047979"/>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48887972-B7F5-66F6-09EA-36BB33223E43}"/>
              </a:ext>
            </a:extLst>
          </p:cNvPr>
          <p:cNvSpPr txBox="1"/>
          <p:nvPr/>
        </p:nvSpPr>
        <p:spPr>
          <a:xfrm>
            <a:off x="9080206" y="0"/>
            <a:ext cx="3097743" cy="646331"/>
          </a:xfrm>
          <a:prstGeom prst="rect">
            <a:avLst/>
          </a:prstGeom>
          <a:noFill/>
        </p:spPr>
        <p:txBody>
          <a:bodyPr wrap="square">
            <a:spAutoFit/>
          </a:bodyPr>
          <a:lstStyle/>
          <a:p>
            <a:r>
              <a:rPr lang="en-US" b="0" i="0" dirty="0">
                <a:solidFill>
                  <a:schemeClr val="accent1">
                    <a:lumMod val="75000"/>
                  </a:schemeClr>
                </a:solidFill>
                <a:effectLst/>
                <a:latin typeface="Arial" panose="020B0604020202020204" pitchFamily="34" charset="0"/>
                <a:hlinkClick r:id="rId6">
                  <a:extLst>
                    <a:ext uri="{A12FA001-AC4F-418D-AE19-62706E023703}">
                      <ahyp:hlinkClr xmlns:ahyp="http://schemas.microsoft.com/office/drawing/2018/hyperlinkcolor" val="tx"/>
                    </a:ext>
                  </a:extLst>
                </a:hlinkClick>
              </a:rPr>
              <a:t>soundscape@microsoft.com</a:t>
            </a:r>
            <a:r>
              <a:rPr lang="en-US" b="0" i="0" dirty="0">
                <a:solidFill>
                  <a:schemeClr val="accent1">
                    <a:lumMod val="75000"/>
                  </a:schemeClr>
                </a:solidFill>
                <a:effectLst/>
                <a:latin typeface="Arial" panose="020B0604020202020204" pitchFamily="34" charset="0"/>
              </a:rPr>
              <a:t> </a:t>
            </a:r>
            <a:endParaRPr lang="sv-SE" dirty="0">
              <a:solidFill>
                <a:schemeClr val="accent1">
                  <a:lumMod val="75000"/>
                </a:schemeClr>
              </a:solidFill>
            </a:endParaRPr>
          </a:p>
        </p:txBody>
      </p:sp>
    </p:spTree>
    <p:extLst>
      <p:ext uri="{BB962C8B-B14F-4D97-AF65-F5344CB8AC3E}">
        <p14:creationId xmlns:p14="http://schemas.microsoft.com/office/powerpoint/2010/main" val="193268646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466119E7-D866-4FF9-B147-5388A8D06DBC}"/>
              </a:ext>
            </a:extLst>
          </p:cNvPr>
          <p:cNvSpPr>
            <a:spLocks noGrp="1"/>
          </p:cNvSpPr>
          <p:nvPr>
            <p:ph type="title"/>
          </p:nvPr>
        </p:nvSpPr>
        <p:spPr>
          <a:xfrm>
            <a:off x="838200" y="1"/>
            <a:ext cx="5191125" cy="1634835"/>
          </a:xfrm>
        </p:spPr>
        <p:txBody>
          <a:bodyPr>
            <a:normAutofit/>
          </a:bodyPr>
          <a:lstStyle/>
          <a:p>
            <a:r>
              <a:rPr lang="sv-SE" b="1" dirty="0" err="1">
                <a:solidFill>
                  <a:srgbClr val="FFFF00"/>
                </a:solidFill>
              </a:rPr>
              <a:t>Explore</a:t>
            </a:r>
            <a:r>
              <a:rPr lang="sv-SE" b="1" dirty="0">
                <a:solidFill>
                  <a:srgbClr val="FFFF00"/>
                </a:solidFill>
              </a:rPr>
              <a:t> </a:t>
            </a:r>
            <a:r>
              <a:rPr lang="sv-SE" b="1" dirty="0" err="1">
                <a:solidFill>
                  <a:srgbClr val="FFFF00"/>
                </a:solidFill>
              </a:rPr>
              <a:t>your</a:t>
            </a:r>
            <a:r>
              <a:rPr lang="sv-SE" b="1" dirty="0">
                <a:solidFill>
                  <a:srgbClr val="FFFF00"/>
                </a:solidFill>
              </a:rPr>
              <a:t> </a:t>
            </a:r>
            <a:r>
              <a:rPr lang="sv-SE" b="1" dirty="0" err="1">
                <a:solidFill>
                  <a:srgbClr val="FFFF00"/>
                </a:solidFill>
              </a:rPr>
              <a:t>surroundings</a:t>
            </a:r>
            <a:r>
              <a:rPr lang="sv-SE" b="1" dirty="0">
                <a:solidFill>
                  <a:srgbClr val="FFFF00"/>
                </a:solidFill>
              </a:rPr>
              <a:t>!</a:t>
            </a:r>
          </a:p>
        </p:txBody>
      </p:sp>
      <p:sp>
        <p:nvSpPr>
          <p:cNvPr id="3" name="Platshållare för innehåll 2">
            <a:extLst>
              <a:ext uri="{FF2B5EF4-FFF2-40B4-BE49-F238E27FC236}">
                <a16:creationId xmlns:a16="http://schemas.microsoft.com/office/drawing/2014/main" id="{BC151B8D-AD95-4220-8F8D-D658742B1F9E}"/>
              </a:ext>
            </a:extLst>
          </p:cNvPr>
          <p:cNvSpPr>
            <a:spLocks noGrp="1"/>
          </p:cNvSpPr>
          <p:nvPr>
            <p:ph idx="1"/>
          </p:nvPr>
        </p:nvSpPr>
        <p:spPr>
          <a:xfrm>
            <a:off x="885760" y="1976848"/>
            <a:ext cx="6061364" cy="4137626"/>
          </a:xfrm>
        </p:spPr>
        <p:txBody>
          <a:bodyPr>
            <a:normAutofit/>
          </a:bodyPr>
          <a:lstStyle/>
          <a:p>
            <a:pPr>
              <a:buFont typeface="Wingdings" panose="05000000000000000000" pitchFamily="2" charset="2"/>
              <a:buChar char="v"/>
            </a:pPr>
            <a:r>
              <a:rPr lang="sv-SE" sz="3200" dirty="0">
                <a:solidFill>
                  <a:srgbClr val="FFFF00"/>
                </a:solidFill>
              </a:rPr>
              <a:t> Support/</a:t>
            </a:r>
            <a:r>
              <a:rPr lang="sv-SE" sz="3200" dirty="0" err="1">
                <a:solidFill>
                  <a:srgbClr val="FFFF00"/>
                </a:solidFill>
              </a:rPr>
              <a:t>improve</a:t>
            </a:r>
            <a:r>
              <a:rPr lang="sv-SE" sz="3200" dirty="0">
                <a:solidFill>
                  <a:srgbClr val="FFFF00"/>
                </a:solidFill>
              </a:rPr>
              <a:t> </a:t>
            </a:r>
            <a:r>
              <a:rPr lang="sv-SE" sz="3200" dirty="0" err="1">
                <a:solidFill>
                  <a:srgbClr val="FFFF00"/>
                </a:solidFill>
              </a:rPr>
              <a:t>your</a:t>
            </a:r>
            <a:r>
              <a:rPr lang="sv-SE" sz="3200" dirty="0">
                <a:solidFill>
                  <a:srgbClr val="FFFF00"/>
                </a:solidFill>
              </a:rPr>
              <a:t> ”</a:t>
            </a:r>
            <a:r>
              <a:rPr lang="sv-SE" sz="3200" dirty="0" err="1">
                <a:solidFill>
                  <a:srgbClr val="FFFF00"/>
                </a:solidFill>
              </a:rPr>
              <a:t>cane</a:t>
            </a:r>
            <a:r>
              <a:rPr lang="sv-SE" sz="3200" dirty="0">
                <a:solidFill>
                  <a:srgbClr val="FFFF00"/>
                </a:solidFill>
              </a:rPr>
              <a:t> </a:t>
            </a:r>
            <a:r>
              <a:rPr lang="sv-SE" sz="3200" dirty="0" err="1">
                <a:solidFill>
                  <a:srgbClr val="FFFF00"/>
                </a:solidFill>
              </a:rPr>
              <a:t>training</a:t>
            </a:r>
            <a:r>
              <a:rPr lang="sv-SE" sz="3200" dirty="0">
                <a:solidFill>
                  <a:srgbClr val="FFFF00"/>
                </a:solidFill>
              </a:rPr>
              <a:t>” </a:t>
            </a:r>
            <a:r>
              <a:rPr lang="sv-SE" sz="3200" dirty="0" err="1">
                <a:solidFill>
                  <a:srgbClr val="FFFF00"/>
                </a:solidFill>
              </a:rPr>
              <a:t>with</a:t>
            </a:r>
            <a:r>
              <a:rPr lang="sv-SE" sz="3200" dirty="0">
                <a:solidFill>
                  <a:srgbClr val="FFFF00"/>
                </a:solidFill>
              </a:rPr>
              <a:t> the </a:t>
            </a:r>
            <a:r>
              <a:rPr lang="sv-SE" sz="3200" dirty="0" err="1">
                <a:solidFill>
                  <a:srgbClr val="FFFF00"/>
                </a:solidFill>
              </a:rPr>
              <a:t>help</a:t>
            </a:r>
            <a:r>
              <a:rPr lang="sv-SE" sz="3200" dirty="0">
                <a:solidFill>
                  <a:srgbClr val="FFFF00"/>
                </a:solidFill>
              </a:rPr>
              <a:t> </a:t>
            </a:r>
            <a:r>
              <a:rPr lang="sv-SE" sz="3200" dirty="0" err="1">
                <a:solidFill>
                  <a:srgbClr val="FFFF00"/>
                </a:solidFill>
              </a:rPr>
              <a:t>of</a:t>
            </a:r>
            <a:r>
              <a:rPr lang="sv-SE" sz="3200" dirty="0">
                <a:solidFill>
                  <a:srgbClr val="FFFF00"/>
                </a:solidFill>
              </a:rPr>
              <a:t> sound!</a:t>
            </a:r>
          </a:p>
          <a:p>
            <a:pPr>
              <a:buFont typeface="Wingdings" panose="05000000000000000000" pitchFamily="2" charset="2"/>
              <a:buChar char="v"/>
            </a:pPr>
            <a:endParaRPr lang="sv-SE" sz="3200" dirty="0">
              <a:solidFill>
                <a:srgbClr val="FFFF00"/>
              </a:solidFill>
            </a:endParaRPr>
          </a:p>
          <a:p>
            <a:pPr>
              <a:buFont typeface="Wingdings" panose="05000000000000000000" pitchFamily="2" charset="2"/>
              <a:buChar char="v"/>
            </a:pPr>
            <a:r>
              <a:rPr lang="sv-SE" sz="3200" dirty="0">
                <a:solidFill>
                  <a:srgbClr val="FFFF00"/>
                </a:solidFill>
              </a:rPr>
              <a:t> </a:t>
            </a:r>
            <a:r>
              <a:rPr lang="sv-SE" sz="3200" dirty="0" err="1">
                <a:solidFill>
                  <a:srgbClr val="FFFF00"/>
                </a:solidFill>
              </a:rPr>
              <a:t>Leave</a:t>
            </a:r>
            <a:r>
              <a:rPr lang="sv-SE" sz="3200" dirty="0">
                <a:solidFill>
                  <a:srgbClr val="FFFF00"/>
                </a:solidFill>
              </a:rPr>
              <a:t> </a:t>
            </a:r>
            <a:r>
              <a:rPr lang="sv-SE" sz="3200" dirty="0" err="1">
                <a:solidFill>
                  <a:srgbClr val="FFFF00"/>
                </a:solidFill>
              </a:rPr>
              <a:t>home</a:t>
            </a:r>
            <a:r>
              <a:rPr lang="sv-SE" sz="3200" dirty="0">
                <a:solidFill>
                  <a:srgbClr val="FFFF00"/>
                </a:solidFill>
              </a:rPr>
              <a:t> and get back, </a:t>
            </a:r>
            <a:r>
              <a:rPr lang="sv-SE" sz="3200" dirty="0" err="1">
                <a:solidFill>
                  <a:srgbClr val="FFFF00"/>
                </a:solidFill>
              </a:rPr>
              <a:t>safe</a:t>
            </a:r>
            <a:r>
              <a:rPr lang="sv-SE" sz="3200" dirty="0">
                <a:solidFill>
                  <a:srgbClr val="FFFF00"/>
                </a:solidFill>
              </a:rPr>
              <a:t>!</a:t>
            </a:r>
          </a:p>
          <a:p>
            <a:pPr>
              <a:buFont typeface="Wingdings" panose="05000000000000000000" pitchFamily="2" charset="2"/>
              <a:buChar char="v"/>
            </a:pPr>
            <a:endParaRPr lang="sv-SE" sz="3200" dirty="0">
              <a:solidFill>
                <a:srgbClr val="FFFF00"/>
              </a:solidFill>
            </a:endParaRPr>
          </a:p>
          <a:p>
            <a:pPr>
              <a:buFont typeface="Wingdings" panose="05000000000000000000" pitchFamily="2" charset="2"/>
              <a:buChar char="v"/>
            </a:pPr>
            <a:r>
              <a:rPr lang="sv-SE" sz="3200" dirty="0">
                <a:solidFill>
                  <a:srgbClr val="FFFF00"/>
                </a:solidFill>
              </a:rPr>
              <a:t> Get to </a:t>
            </a:r>
            <a:r>
              <a:rPr lang="sv-SE" sz="3200" dirty="0" err="1">
                <a:solidFill>
                  <a:srgbClr val="FFFF00"/>
                </a:solidFill>
              </a:rPr>
              <a:t>learn</a:t>
            </a:r>
            <a:r>
              <a:rPr lang="sv-SE" sz="3200" dirty="0">
                <a:solidFill>
                  <a:srgbClr val="FFFF00"/>
                </a:solidFill>
              </a:rPr>
              <a:t> new </a:t>
            </a:r>
            <a:r>
              <a:rPr lang="sv-SE" sz="3200" dirty="0" err="1">
                <a:solidFill>
                  <a:srgbClr val="FFFF00"/>
                </a:solidFill>
              </a:rPr>
              <a:t>places</a:t>
            </a:r>
            <a:r>
              <a:rPr lang="sv-SE" sz="3200" dirty="0">
                <a:solidFill>
                  <a:srgbClr val="FFFF00"/>
                </a:solidFill>
              </a:rPr>
              <a:t>, </a:t>
            </a:r>
            <a:r>
              <a:rPr lang="sv-SE" sz="3200" dirty="0" err="1">
                <a:solidFill>
                  <a:srgbClr val="FFFF00"/>
                </a:solidFill>
              </a:rPr>
              <a:t>with</a:t>
            </a:r>
            <a:r>
              <a:rPr lang="sv-SE" sz="3200" dirty="0">
                <a:solidFill>
                  <a:srgbClr val="FFFF00"/>
                </a:solidFill>
              </a:rPr>
              <a:t> the </a:t>
            </a:r>
            <a:r>
              <a:rPr lang="sv-SE" sz="3200" dirty="0" err="1">
                <a:solidFill>
                  <a:srgbClr val="FFFF00"/>
                </a:solidFill>
              </a:rPr>
              <a:t>help</a:t>
            </a:r>
            <a:r>
              <a:rPr lang="sv-SE" sz="3200" dirty="0">
                <a:solidFill>
                  <a:srgbClr val="FFFF00"/>
                </a:solidFill>
              </a:rPr>
              <a:t> </a:t>
            </a:r>
            <a:r>
              <a:rPr lang="sv-SE" sz="3200" dirty="0" err="1">
                <a:solidFill>
                  <a:srgbClr val="FFFF00"/>
                </a:solidFill>
              </a:rPr>
              <a:t>of</a:t>
            </a:r>
            <a:r>
              <a:rPr lang="sv-SE" sz="3200" dirty="0">
                <a:solidFill>
                  <a:srgbClr val="FFFF00"/>
                </a:solidFill>
              </a:rPr>
              <a:t> sound!</a:t>
            </a:r>
          </a:p>
        </p:txBody>
      </p:sp>
      <p:pic>
        <p:nvPicPr>
          <p:cNvPr id="6" name="Picture 4" descr="Sex-knapps Microsoft Soundscape-appens kontrollpanel">
            <a:extLst>
              <a:ext uri="{FF2B5EF4-FFF2-40B4-BE49-F238E27FC236}">
                <a16:creationId xmlns:a16="http://schemas.microsoft.com/office/drawing/2014/main" id="{197DB3F3-3E86-44BD-7117-1C199B6152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9665" y="547875"/>
            <a:ext cx="3114410" cy="18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eatures - Microsoft Research">
            <a:extLst>
              <a:ext uri="{FF2B5EF4-FFF2-40B4-BE49-F238E27FC236}">
                <a16:creationId xmlns:a16="http://schemas.microsoft.com/office/drawing/2014/main" id="{9FDFD03E-E3AE-755D-336B-FC3E916884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65818" y="2808472"/>
            <a:ext cx="3097743" cy="18017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eatures - Microsoft Research">
            <a:extLst>
              <a:ext uri="{FF2B5EF4-FFF2-40B4-BE49-F238E27FC236}">
                <a16:creationId xmlns:a16="http://schemas.microsoft.com/office/drawing/2014/main" id="{37277FE9-511E-FDB8-A37F-BC7E2C8C05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46870" y="5059374"/>
            <a:ext cx="2316691" cy="1349472"/>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a:extLst>
              <a:ext uri="{FF2B5EF4-FFF2-40B4-BE49-F238E27FC236}">
                <a16:creationId xmlns:a16="http://schemas.microsoft.com/office/drawing/2014/main" id="{F9798BD2-7546-4E11-8947-536BF28CC858}"/>
              </a:ext>
            </a:extLst>
          </p:cNvPr>
          <p:cNvSpPr txBox="1">
            <a:spLocks/>
          </p:cNvSpPr>
          <p:nvPr/>
        </p:nvSpPr>
        <p:spPr>
          <a:xfrm>
            <a:off x="838200" y="197845"/>
            <a:ext cx="57835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b="1" dirty="0">
              <a:solidFill>
                <a:srgbClr val="FFFF00"/>
              </a:solidFill>
            </a:endParaRPr>
          </a:p>
        </p:txBody>
      </p:sp>
      <p:sp>
        <p:nvSpPr>
          <p:cNvPr id="12" name="textruta 11">
            <a:extLst>
              <a:ext uri="{FF2B5EF4-FFF2-40B4-BE49-F238E27FC236}">
                <a16:creationId xmlns:a16="http://schemas.microsoft.com/office/drawing/2014/main" id="{E6496C61-B003-972F-1A71-DF038E2B11FA}"/>
              </a:ext>
            </a:extLst>
          </p:cNvPr>
          <p:cNvSpPr txBox="1"/>
          <p:nvPr/>
        </p:nvSpPr>
        <p:spPr>
          <a:xfrm>
            <a:off x="9080206" y="0"/>
            <a:ext cx="3097743" cy="646331"/>
          </a:xfrm>
          <a:prstGeom prst="rect">
            <a:avLst/>
          </a:prstGeom>
          <a:noFill/>
        </p:spPr>
        <p:txBody>
          <a:bodyPr wrap="square">
            <a:spAutoFit/>
          </a:bodyPr>
          <a:lstStyle/>
          <a:p>
            <a:r>
              <a:rPr lang="en-US" b="0" i="0" dirty="0">
                <a:solidFill>
                  <a:schemeClr val="accent1">
                    <a:lumMod val="75000"/>
                  </a:schemeClr>
                </a:solidFill>
                <a:effectLst/>
                <a:latin typeface="Arial" panose="020B0604020202020204" pitchFamily="34" charset="0"/>
                <a:hlinkClick r:id="rId6">
                  <a:extLst>
                    <a:ext uri="{A12FA001-AC4F-418D-AE19-62706E023703}">
                      <ahyp:hlinkClr xmlns:ahyp="http://schemas.microsoft.com/office/drawing/2018/hyperlinkcolor" val="tx"/>
                    </a:ext>
                  </a:extLst>
                </a:hlinkClick>
              </a:rPr>
              <a:t>soundscape@microsoft.com</a:t>
            </a:r>
            <a:r>
              <a:rPr lang="en-US" b="0" i="0" dirty="0">
                <a:solidFill>
                  <a:schemeClr val="accent1">
                    <a:lumMod val="75000"/>
                  </a:schemeClr>
                </a:solidFill>
                <a:effectLst/>
                <a:latin typeface="Arial" panose="020B0604020202020204" pitchFamily="34" charset="0"/>
              </a:rPr>
              <a:t> </a:t>
            </a:r>
            <a:endParaRPr lang="sv-SE" dirty="0">
              <a:solidFill>
                <a:schemeClr val="accent1">
                  <a:lumMod val="75000"/>
                </a:schemeClr>
              </a:solidFill>
            </a:endParaRPr>
          </a:p>
        </p:txBody>
      </p:sp>
    </p:spTree>
    <p:extLst>
      <p:ext uri="{BB962C8B-B14F-4D97-AF65-F5344CB8AC3E}">
        <p14:creationId xmlns:p14="http://schemas.microsoft.com/office/powerpoint/2010/main" val="284635284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6" title="Microsoft Soundscape - an Illustrated Demonstration">
            <a:hlinkClick r:id="" action="ppaction://media"/>
            <a:extLst>
              <a:ext uri="{FF2B5EF4-FFF2-40B4-BE49-F238E27FC236}">
                <a16:creationId xmlns:a16="http://schemas.microsoft.com/office/drawing/2014/main" id="{CA68B6FD-9E66-939F-D4C7-2B2863634CC8}"/>
              </a:ext>
            </a:extLst>
          </p:cNvPr>
          <p:cNvPicPr>
            <a:picLocks noRot="1" noChangeAspect="1"/>
          </p:cNvPicPr>
          <p:nvPr>
            <a:videoFile r:link="rId1"/>
          </p:nvPr>
        </p:nvPicPr>
        <p:blipFill>
          <a:blip r:embed="rId3"/>
          <a:stretch>
            <a:fillRect/>
          </a:stretch>
        </p:blipFill>
        <p:spPr>
          <a:xfrm>
            <a:off x="0" y="-30477"/>
            <a:ext cx="12192000" cy="6888477"/>
          </a:xfrm>
          <a:prstGeom prst="rect">
            <a:avLst/>
          </a:prstGeom>
        </p:spPr>
      </p:pic>
    </p:spTree>
    <p:extLst>
      <p:ext uri="{BB962C8B-B14F-4D97-AF65-F5344CB8AC3E}">
        <p14:creationId xmlns:p14="http://schemas.microsoft.com/office/powerpoint/2010/main" val="27584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2E037CC-73E6-FA6D-C1AB-18CE01306C9C}"/>
              </a:ext>
            </a:extLst>
          </p:cNvPr>
          <p:cNvSpPr>
            <a:spLocks noGrp="1"/>
          </p:cNvSpPr>
          <p:nvPr>
            <p:ph type="title"/>
          </p:nvPr>
        </p:nvSpPr>
        <p:spPr>
          <a:xfrm>
            <a:off x="838200" y="1"/>
            <a:ext cx="5191125" cy="1634835"/>
          </a:xfrm>
        </p:spPr>
        <p:txBody>
          <a:bodyPr>
            <a:normAutofit/>
          </a:bodyPr>
          <a:lstStyle/>
          <a:p>
            <a:r>
              <a:rPr lang="sv-SE" b="1" dirty="0">
                <a:solidFill>
                  <a:srgbClr val="FFFF00"/>
                </a:solidFill>
              </a:rPr>
              <a:t>Self studies &amp; FAQ</a:t>
            </a:r>
          </a:p>
        </p:txBody>
      </p:sp>
      <p:pic>
        <p:nvPicPr>
          <p:cNvPr id="5" name="Bildobjekt 4" descr="En bild som visar text, skärm, skärmbild&#10;&#10;Automatiskt genererad beskrivning">
            <a:extLst>
              <a:ext uri="{FF2B5EF4-FFF2-40B4-BE49-F238E27FC236}">
                <a16:creationId xmlns:a16="http://schemas.microsoft.com/office/drawing/2014/main" id="{2C97936B-0A70-0582-2068-C86E259FE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246" y="267123"/>
            <a:ext cx="2463636" cy="5334592"/>
          </a:xfrm>
          <a:prstGeom prst="rect">
            <a:avLst/>
          </a:prstGeom>
        </p:spPr>
      </p:pic>
      <p:pic>
        <p:nvPicPr>
          <p:cNvPr id="7" name="Bildobjekt 6" descr="En bild som visar text&#10;&#10;Automatiskt genererad beskrivning">
            <a:extLst>
              <a:ext uri="{FF2B5EF4-FFF2-40B4-BE49-F238E27FC236}">
                <a16:creationId xmlns:a16="http://schemas.microsoft.com/office/drawing/2014/main" id="{5016AB44-1FA4-E66A-8D27-15273235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803" y="267123"/>
            <a:ext cx="2463635" cy="5334592"/>
          </a:xfrm>
          <a:prstGeom prst="rect">
            <a:avLst/>
          </a:prstGeom>
        </p:spPr>
      </p:pic>
      <p:sp>
        <p:nvSpPr>
          <p:cNvPr id="9" name="textruta 8">
            <a:extLst>
              <a:ext uri="{FF2B5EF4-FFF2-40B4-BE49-F238E27FC236}">
                <a16:creationId xmlns:a16="http://schemas.microsoft.com/office/drawing/2014/main" id="{AEC194F9-7E58-8C91-1657-4FFC17CB463B}"/>
              </a:ext>
            </a:extLst>
          </p:cNvPr>
          <p:cNvSpPr txBox="1"/>
          <p:nvPr/>
        </p:nvSpPr>
        <p:spPr>
          <a:xfrm>
            <a:off x="4964126" y="1549331"/>
            <a:ext cx="1994941" cy="584775"/>
          </a:xfrm>
          <a:prstGeom prst="rect">
            <a:avLst/>
          </a:prstGeom>
          <a:noFill/>
        </p:spPr>
        <p:txBody>
          <a:bodyPr wrap="square">
            <a:spAutoFit/>
          </a:bodyPr>
          <a:lstStyle/>
          <a:p>
            <a:r>
              <a:rPr lang="sv-SE" sz="3200" dirty="0">
                <a:solidFill>
                  <a:schemeClr val="bg1"/>
                </a:solidFill>
                <a:latin typeface="Calibri (brödtext)"/>
              </a:rPr>
              <a:t>Settings</a:t>
            </a:r>
          </a:p>
        </p:txBody>
      </p:sp>
      <p:sp>
        <p:nvSpPr>
          <p:cNvPr id="10" name="Ellips 9">
            <a:extLst>
              <a:ext uri="{FF2B5EF4-FFF2-40B4-BE49-F238E27FC236}">
                <a16:creationId xmlns:a16="http://schemas.microsoft.com/office/drawing/2014/main" id="{55ACD438-9CA7-2B08-FEA9-1D4EC4BC472E}"/>
              </a:ext>
            </a:extLst>
          </p:cNvPr>
          <p:cNvSpPr/>
          <p:nvPr/>
        </p:nvSpPr>
        <p:spPr>
          <a:xfrm>
            <a:off x="6463275" y="474006"/>
            <a:ext cx="495792" cy="4497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2A33299-7296-C4DD-F9E6-6230975D658B}"/>
              </a:ext>
            </a:extLst>
          </p:cNvPr>
          <p:cNvSpPr/>
          <p:nvPr/>
        </p:nvSpPr>
        <p:spPr>
          <a:xfrm>
            <a:off x="9407843" y="2553389"/>
            <a:ext cx="495792" cy="4497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 name="Rak koppling 12">
            <a:extLst>
              <a:ext uri="{FF2B5EF4-FFF2-40B4-BE49-F238E27FC236}">
                <a16:creationId xmlns:a16="http://schemas.microsoft.com/office/drawing/2014/main" id="{60E848B7-0362-9993-F359-3D5C761DE3A8}"/>
              </a:ext>
            </a:extLst>
          </p:cNvPr>
          <p:cNvCxnSpPr>
            <a:endCxn id="10" idx="3"/>
          </p:cNvCxnSpPr>
          <p:nvPr/>
        </p:nvCxnSpPr>
        <p:spPr>
          <a:xfrm flipV="1">
            <a:off x="6029325" y="857853"/>
            <a:ext cx="506557" cy="7769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2E21B89A-4A43-C62E-1DF4-33758D3EE2CA}"/>
              </a:ext>
            </a:extLst>
          </p:cNvPr>
          <p:cNvSpPr txBox="1"/>
          <p:nvPr/>
        </p:nvSpPr>
        <p:spPr>
          <a:xfrm>
            <a:off x="838200" y="1841718"/>
            <a:ext cx="4125926" cy="4031873"/>
          </a:xfrm>
          <a:prstGeom prst="rect">
            <a:avLst/>
          </a:prstGeom>
          <a:noFill/>
        </p:spPr>
        <p:txBody>
          <a:bodyPr wrap="square">
            <a:spAutoFit/>
          </a:bodyPr>
          <a:lstStyle/>
          <a:p>
            <a:r>
              <a:rPr lang="sv-SE" sz="3200" dirty="0">
                <a:solidFill>
                  <a:srgbClr val="FFFF00"/>
                </a:solidFill>
                <a:latin typeface="Calibri (brödtext)"/>
              </a:rPr>
              <a:t>A </a:t>
            </a:r>
            <a:r>
              <a:rPr lang="sv-SE" sz="3200" dirty="0" err="1">
                <a:solidFill>
                  <a:srgbClr val="FFFF00"/>
                </a:solidFill>
                <a:latin typeface="Calibri (brödtext)"/>
              </a:rPr>
              <a:t>very</a:t>
            </a:r>
            <a:r>
              <a:rPr lang="sv-SE" sz="3200" dirty="0">
                <a:solidFill>
                  <a:srgbClr val="FFFF00"/>
                </a:solidFill>
                <a:latin typeface="Calibri (brödtext)"/>
              </a:rPr>
              <a:t> </a:t>
            </a:r>
            <a:r>
              <a:rPr lang="sv-SE" sz="3200" dirty="0" err="1">
                <a:solidFill>
                  <a:srgbClr val="FFFF00"/>
                </a:solidFill>
                <a:latin typeface="Calibri (brödtext)"/>
              </a:rPr>
              <a:t>good</a:t>
            </a:r>
            <a:r>
              <a:rPr lang="sv-SE" sz="3200" dirty="0">
                <a:solidFill>
                  <a:srgbClr val="FFFF00"/>
                </a:solidFill>
                <a:latin typeface="Calibri (brödtext)"/>
              </a:rPr>
              <a:t> </a:t>
            </a:r>
            <a:r>
              <a:rPr lang="sv-SE" sz="3200" dirty="0" err="1">
                <a:solidFill>
                  <a:srgbClr val="FFFF00"/>
                </a:solidFill>
                <a:latin typeface="Calibri (brödtext)"/>
              </a:rPr>
              <a:t>way</a:t>
            </a:r>
            <a:r>
              <a:rPr lang="sv-SE" sz="3200" dirty="0">
                <a:solidFill>
                  <a:srgbClr val="FFFF00"/>
                </a:solidFill>
                <a:latin typeface="Calibri (brödtext)"/>
              </a:rPr>
              <a:t> to </a:t>
            </a:r>
            <a:r>
              <a:rPr lang="sv-SE" sz="3200" dirty="0" err="1">
                <a:solidFill>
                  <a:srgbClr val="FFFF00"/>
                </a:solidFill>
                <a:latin typeface="Calibri (brödtext)"/>
              </a:rPr>
              <a:t>learn</a:t>
            </a:r>
            <a:r>
              <a:rPr lang="sv-SE" sz="3200" dirty="0">
                <a:solidFill>
                  <a:srgbClr val="FFFF00"/>
                </a:solidFill>
                <a:latin typeface="Calibri (brödtext)"/>
              </a:rPr>
              <a:t> the </a:t>
            </a:r>
            <a:r>
              <a:rPr lang="sv-SE" sz="3200" dirty="0" err="1">
                <a:solidFill>
                  <a:srgbClr val="FFFF00"/>
                </a:solidFill>
                <a:latin typeface="Calibri (brödtext)"/>
              </a:rPr>
              <a:t>app</a:t>
            </a:r>
            <a:r>
              <a:rPr lang="sv-SE" sz="3200" dirty="0">
                <a:solidFill>
                  <a:srgbClr val="FFFF00"/>
                </a:solidFill>
                <a:latin typeface="Calibri (brödtext)"/>
              </a:rPr>
              <a:t> is to </a:t>
            </a:r>
            <a:r>
              <a:rPr lang="sv-SE" sz="3200" dirty="0" err="1">
                <a:solidFill>
                  <a:srgbClr val="FFFF00"/>
                </a:solidFill>
                <a:latin typeface="Calibri (brödtext)"/>
              </a:rPr>
              <a:t>use</a:t>
            </a:r>
            <a:r>
              <a:rPr lang="sv-SE" sz="3200" dirty="0">
                <a:solidFill>
                  <a:srgbClr val="FFFF00"/>
                </a:solidFill>
                <a:latin typeface="Calibri (brödtext)"/>
              </a:rPr>
              <a:t> ”</a:t>
            </a:r>
            <a:r>
              <a:rPr lang="sv-SE" sz="3200" dirty="0" err="1">
                <a:solidFill>
                  <a:srgbClr val="FFFF00"/>
                </a:solidFill>
                <a:latin typeface="Calibri (brödtext)"/>
              </a:rPr>
              <a:t>Help</a:t>
            </a:r>
            <a:r>
              <a:rPr lang="sv-SE" sz="3200" dirty="0">
                <a:solidFill>
                  <a:srgbClr val="FFFF00"/>
                </a:solidFill>
                <a:latin typeface="Calibri (brödtext)"/>
              </a:rPr>
              <a:t> and </a:t>
            </a:r>
            <a:r>
              <a:rPr lang="sv-SE" sz="3200" dirty="0" err="1">
                <a:solidFill>
                  <a:srgbClr val="FFFF00"/>
                </a:solidFill>
                <a:latin typeface="Calibri (brödtext)"/>
              </a:rPr>
              <a:t>self</a:t>
            </a:r>
            <a:r>
              <a:rPr lang="sv-SE" sz="3200" dirty="0">
                <a:solidFill>
                  <a:srgbClr val="FFFF00"/>
                </a:solidFill>
                <a:latin typeface="Calibri (brödtext)"/>
              </a:rPr>
              <a:t> </a:t>
            </a:r>
            <a:r>
              <a:rPr lang="sv-SE" sz="3200" dirty="0" err="1">
                <a:solidFill>
                  <a:srgbClr val="FFFF00"/>
                </a:solidFill>
                <a:latin typeface="Calibri (brödtext)"/>
              </a:rPr>
              <a:t>study</a:t>
            </a:r>
            <a:r>
              <a:rPr lang="sv-SE" sz="3200" dirty="0">
                <a:solidFill>
                  <a:srgbClr val="FFFF00"/>
                </a:solidFill>
                <a:latin typeface="Calibri (brödtext)"/>
              </a:rPr>
              <a:t>”.</a:t>
            </a:r>
          </a:p>
          <a:p>
            <a:endParaRPr lang="sv-SE" sz="3200" dirty="0">
              <a:solidFill>
                <a:srgbClr val="FFFF00"/>
              </a:solidFill>
              <a:latin typeface="Calibri (brödtext)"/>
            </a:endParaRPr>
          </a:p>
          <a:p>
            <a:r>
              <a:rPr lang="sv-SE" sz="3200" dirty="0" err="1">
                <a:solidFill>
                  <a:srgbClr val="FFFF00"/>
                </a:solidFill>
                <a:latin typeface="Calibri (brödtext)"/>
              </a:rPr>
              <a:t>You´ll</a:t>
            </a:r>
            <a:r>
              <a:rPr lang="sv-SE" sz="3200" dirty="0">
                <a:solidFill>
                  <a:srgbClr val="FFFF00"/>
                </a:solidFill>
                <a:latin typeface="Calibri (brödtext)"/>
              </a:rPr>
              <a:t> </a:t>
            </a:r>
            <a:r>
              <a:rPr lang="sv-SE" sz="3200" dirty="0" err="1">
                <a:solidFill>
                  <a:srgbClr val="FFFF00"/>
                </a:solidFill>
                <a:latin typeface="Calibri (brödtext)"/>
              </a:rPr>
              <a:t>find</a:t>
            </a:r>
            <a:r>
              <a:rPr lang="sv-SE" sz="3200" dirty="0">
                <a:solidFill>
                  <a:srgbClr val="FFFF00"/>
                </a:solidFill>
                <a:latin typeface="Calibri (brödtext)"/>
              </a:rPr>
              <a:t> it via </a:t>
            </a:r>
            <a:r>
              <a:rPr lang="sv-SE" sz="3200" dirty="0" err="1">
                <a:solidFill>
                  <a:srgbClr val="FFFF00"/>
                </a:solidFill>
                <a:latin typeface="Calibri (brödtext)"/>
              </a:rPr>
              <a:t>settings</a:t>
            </a:r>
            <a:r>
              <a:rPr lang="sv-SE" sz="3200" dirty="0">
                <a:solidFill>
                  <a:srgbClr val="FFFF00"/>
                </a:solidFill>
                <a:latin typeface="Calibri (brödtext)"/>
              </a:rPr>
              <a:t> on the front page.</a:t>
            </a:r>
          </a:p>
          <a:p>
            <a:endParaRPr lang="sv-SE" sz="3200" dirty="0">
              <a:solidFill>
                <a:srgbClr val="FFFF00"/>
              </a:solidFill>
              <a:latin typeface="Calibri (brödtext)"/>
            </a:endParaRPr>
          </a:p>
          <a:p>
            <a:endParaRPr lang="sv-SE" sz="3200" dirty="0">
              <a:solidFill>
                <a:srgbClr val="FFFF00"/>
              </a:solidFill>
              <a:latin typeface="Calibri (brödtext)"/>
            </a:endParaRPr>
          </a:p>
        </p:txBody>
      </p:sp>
    </p:spTree>
    <p:extLst>
      <p:ext uri="{BB962C8B-B14F-4D97-AF65-F5344CB8AC3E}">
        <p14:creationId xmlns:p14="http://schemas.microsoft.com/office/powerpoint/2010/main" val="469880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F76D832F-81CE-85BB-52FA-4FBB2640BEC6}"/>
              </a:ext>
            </a:extLst>
          </p:cNvPr>
          <p:cNvPicPr>
            <a:picLocks noChangeAspect="1"/>
          </p:cNvPicPr>
          <p:nvPr/>
        </p:nvPicPr>
        <p:blipFill rotWithShape="1">
          <a:blip r:embed="rId3"/>
          <a:srcRect l="-10431" t="8901" r="39622" b="4095"/>
          <a:stretch/>
        </p:blipFill>
        <p:spPr>
          <a:xfrm>
            <a:off x="2652859" y="1835149"/>
            <a:ext cx="9365006" cy="3908136"/>
          </a:xfrm>
          <a:prstGeom prst="rect">
            <a:avLst/>
          </a:prstGeom>
        </p:spPr>
      </p:pic>
      <p:sp>
        <p:nvSpPr>
          <p:cNvPr id="2" name="Rubrik 1">
            <a:extLst>
              <a:ext uri="{FF2B5EF4-FFF2-40B4-BE49-F238E27FC236}">
                <a16:creationId xmlns:a16="http://schemas.microsoft.com/office/drawing/2014/main" id="{851D2743-5738-DC55-73B6-FD1AC1ED80A0}"/>
              </a:ext>
            </a:extLst>
          </p:cNvPr>
          <p:cNvSpPr>
            <a:spLocks noGrp="1"/>
          </p:cNvSpPr>
          <p:nvPr>
            <p:ph type="title"/>
          </p:nvPr>
        </p:nvSpPr>
        <p:spPr>
          <a:xfrm>
            <a:off x="551873" y="0"/>
            <a:ext cx="9137073" cy="997526"/>
          </a:xfrm>
        </p:spPr>
        <p:txBody>
          <a:bodyPr>
            <a:normAutofit/>
          </a:bodyPr>
          <a:lstStyle/>
          <a:p>
            <a:r>
              <a:rPr lang="sv-SE" b="1" dirty="0">
                <a:solidFill>
                  <a:srgbClr val="FFFF00"/>
                </a:solidFill>
              </a:rPr>
              <a:t>Microsoft Soundscape </a:t>
            </a:r>
            <a:r>
              <a:rPr lang="sv-SE" b="1" dirty="0" err="1">
                <a:solidFill>
                  <a:srgbClr val="FFFF00"/>
                </a:solidFill>
              </a:rPr>
              <a:t>Author</a:t>
            </a:r>
            <a:endParaRPr lang="sv-SE" b="1" dirty="0">
              <a:solidFill>
                <a:srgbClr val="FFFF00"/>
              </a:solidFill>
            </a:endParaRPr>
          </a:p>
        </p:txBody>
      </p:sp>
      <p:sp>
        <p:nvSpPr>
          <p:cNvPr id="3" name="Platshållare för innehåll 2">
            <a:extLst>
              <a:ext uri="{FF2B5EF4-FFF2-40B4-BE49-F238E27FC236}">
                <a16:creationId xmlns:a16="http://schemas.microsoft.com/office/drawing/2014/main" id="{ACA3CF66-1AE6-975B-5D6E-48555C356D29}"/>
              </a:ext>
            </a:extLst>
          </p:cNvPr>
          <p:cNvSpPr>
            <a:spLocks noGrp="1"/>
          </p:cNvSpPr>
          <p:nvPr>
            <p:ph idx="1"/>
          </p:nvPr>
        </p:nvSpPr>
        <p:spPr>
          <a:xfrm>
            <a:off x="551873" y="1240307"/>
            <a:ext cx="5707565" cy="4155713"/>
          </a:xfrm>
        </p:spPr>
        <p:txBody>
          <a:bodyPr>
            <a:normAutofit/>
          </a:bodyPr>
          <a:lstStyle/>
          <a:p>
            <a:pPr>
              <a:buFont typeface="Wingdings" panose="05000000000000000000" pitchFamily="2" charset="2"/>
              <a:buChar char="v"/>
            </a:pPr>
            <a:r>
              <a:rPr lang="sv-SE" sz="3200" dirty="0">
                <a:solidFill>
                  <a:srgbClr val="FFFF00"/>
                </a:solidFill>
                <a:effectLst/>
                <a:latin typeface="Calibri (brödtext)"/>
              </a:rPr>
              <a:t> Computer Beta version</a:t>
            </a:r>
          </a:p>
          <a:p>
            <a:pPr>
              <a:buFont typeface="Wingdings" panose="05000000000000000000" pitchFamily="2" charset="2"/>
              <a:buChar char="v"/>
            </a:pPr>
            <a:endParaRPr lang="sv-SE" sz="3200" dirty="0">
              <a:solidFill>
                <a:srgbClr val="FFFF00"/>
              </a:solidFill>
              <a:latin typeface="Calibri (brödtext)"/>
            </a:endParaRPr>
          </a:p>
          <a:p>
            <a:pPr>
              <a:buFont typeface="Wingdings" panose="05000000000000000000" pitchFamily="2" charset="2"/>
              <a:buChar char="v"/>
            </a:pPr>
            <a:r>
              <a:rPr lang="sv-SE" sz="3200" dirty="0">
                <a:solidFill>
                  <a:srgbClr val="FFFF00"/>
                </a:solidFill>
                <a:effectLst/>
                <a:latin typeface="Calibri (brödtext)"/>
              </a:rPr>
              <a:t> </a:t>
            </a:r>
            <a:r>
              <a:rPr lang="sv-SE" sz="3200" dirty="0" err="1">
                <a:solidFill>
                  <a:srgbClr val="FFFF00"/>
                </a:solidFill>
                <a:effectLst/>
                <a:latin typeface="Calibri (brödtext)"/>
              </a:rPr>
              <a:t>Explanations</a:t>
            </a:r>
            <a:endParaRPr lang="sv-SE" sz="3200" dirty="0">
              <a:solidFill>
                <a:srgbClr val="FFFF00"/>
              </a:solidFill>
              <a:effectLst/>
              <a:latin typeface="Calibri (brödtext)"/>
            </a:endParaRPr>
          </a:p>
          <a:p>
            <a:pPr>
              <a:buFont typeface="Wingdings" panose="05000000000000000000" pitchFamily="2" charset="2"/>
              <a:buChar char="v"/>
            </a:pPr>
            <a:endParaRPr lang="sv-SE" sz="3200" dirty="0">
              <a:solidFill>
                <a:srgbClr val="FFFF00"/>
              </a:solidFill>
              <a:latin typeface="Calibri (brödtext)"/>
            </a:endParaRPr>
          </a:p>
          <a:p>
            <a:pPr>
              <a:buFont typeface="Wingdings" panose="05000000000000000000" pitchFamily="2" charset="2"/>
              <a:buChar char="v"/>
            </a:pPr>
            <a:r>
              <a:rPr lang="sv-SE" sz="3200" dirty="0">
                <a:solidFill>
                  <a:srgbClr val="FFFF00"/>
                </a:solidFill>
              </a:rPr>
              <a:t> Information</a:t>
            </a:r>
          </a:p>
          <a:p>
            <a:pPr>
              <a:buFont typeface="Wingdings" panose="05000000000000000000" pitchFamily="2" charset="2"/>
              <a:buChar char="v"/>
            </a:pPr>
            <a:endParaRPr lang="sv-SE" sz="3200" dirty="0">
              <a:solidFill>
                <a:srgbClr val="FFFF00"/>
              </a:solidFill>
            </a:endParaRPr>
          </a:p>
          <a:p>
            <a:pPr>
              <a:buFont typeface="Wingdings" panose="05000000000000000000" pitchFamily="2" charset="2"/>
              <a:buChar char="v"/>
            </a:pPr>
            <a:r>
              <a:rPr lang="sv-SE" sz="3200" dirty="0">
                <a:solidFill>
                  <a:srgbClr val="FFFF00"/>
                </a:solidFill>
              </a:rPr>
              <a:t> ”Routes”</a:t>
            </a:r>
          </a:p>
          <a:p>
            <a:pPr marL="0" indent="0">
              <a:buNone/>
            </a:pPr>
            <a:endParaRPr lang="sv-SE" sz="2000" dirty="0">
              <a:solidFill>
                <a:srgbClr val="FFFF00"/>
              </a:solidFill>
              <a:latin typeface="Calibri (brödtext)"/>
            </a:endParaRPr>
          </a:p>
        </p:txBody>
      </p:sp>
      <p:pic>
        <p:nvPicPr>
          <p:cNvPr id="4" name="Bildobjekt 3">
            <a:extLst>
              <a:ext uri="{FF2B5EF4-FFF2-40B4-BE49-F238E27FC236}">
                <a16:creationId xmlns:a16="http://schemas.microsoft.com/office/drawing/2014/main" id="{41676A30-B8AF-ECBD-F92D-F7BFF49816E9}"/>
              </a:ext>
            </a:extLst>
          </p:cNvPr>
          <p:cNvPicPr>
            <a:picLocks noChangeAspect="1"/>
          </p:cNvPicPr>
          <p:nvPr/>
        </p:nvPicPr>
        <p:blipFill rotWithShape="1">
          <a:blip r:embed="rId3"/>
          <a:srcRect l="105" t="40083" r="85360" b="8586"/>
          <a:stretch/>
        </p:blipFill>
        <p:spPr>
          <a:xfrm>
            <a:off x="7622822" y="304801"/>
            <a:ext cx="4395043" cy="5271402"/>
          </a:xfrm>
          <a:prstGeom prst="rect">
            <a:avLst/>
          </a:prstGeom>
        </p:spPr>
      </p:pic>
    </p:spTree>
    <p:extLst>
      <p:ext uri="{BB962C8B-B14F-4D97-AF65-F5344CB8AC3E}">
        <p14:creationId xmlns:p14="http://schemas.microsoft.com/office/powerpoint/2010/main" val="30926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bbleVTI">
  <a:themeElements>
    <a:clrScheme name="AnalogousFromLightSeedRightStep">
      <a:dk1>
        <a:srgbClr val="000000"/>
      </a:dk1>
      <a:lt1>
        <a:srgbClr val="FFFFFF"/>
      </a:lt1>
      <a:dk2>
        <a:srgbClr val="243241"/>
      </a:dk2>
      <a:lt2>
        <a:srgbClr val="E2E4E8"/>
      </a:lt2>
      <a:accent1>
        <a:srgbClr val="ACA081"/>
      </a:accent1>
      <a:accent2>
        <a:srgbClr val="9EA571"/>
      </a:accent2>
      <a:accent3>
        <a:srgbClr val="91A87F"/>
      </a:accent3>
      <a:accent4>
        <a:srgbClr val="78AD76"/>
      </a:accent4>
      <a:accent5>
        <a:srgbClr val="81AB91"/>
      </a:accent5>
      <a:accent6>
        <a:srgbClr val="74AA9F"/>
      </a:accent6>
      <a:hlink>
        <a:srgbClr val="697DAE"/>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FA3D34E7BA81941A2B557C1FFCFF54F" ma:contentTypeVersion="14" ma:contentTypeDescription="Skapa ett nytt dokument." ma:contentTypeScope="" ma:versionID="b147a9ad849b5ceb78ebd99ef3b75f76">
  <xsd:schema xmlns:xsd="http://www.w3.org/2001/XMLSchema" xmlns:xs="http://www.w3.org/2001/XMLSchema" xmlns:p="http://schemas.microsoft.com/office/2006/metadata/properties" xmlns:ns2="b9d6c12e-e900-4797-ae01-2b4218089ed3" xmlns:ns3="3b6d98fd-9905-4df8-80ec-a4d2b3c62ea9" targetNamespace="http://schemas.microsoft.com/office/2006/metadata/properties" ma:root="true" ma:fieldsID="353fa0dbd1d03c015c39b265adb2ec78" ns2:_="" ns3:_="">
    <xsd:import namespace="b9d6c12e-e900-4797-ae01-2b4218089ed3"/>
    <xsd:import namespace="3b6d98fd-9905-4df8-80ec-a4d2b3c62e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d6c12e-e900-4797-ae01-2b4218089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6a520a0-1e62-4172-9fdd-91638ea706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b6d98fd-9905-4df8-80ec-a4d2b3c62ea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45c9b6c-5273-4cfe-be08-51ad560adde3}" ma:internalName="TaxCatchAll" ma:showField="CatchAllData" ma:web="3b6d98fd-9905-4df8-80ec-a4d2b3c62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d6c12e-e900-4797-ae01-2b4218089ed3">
      <Terms xmlns="http://schemas.microsoft.com/office/infopath/2007/PartnerControls"/>
    </lcf76f155ced4ddcb4097134ff3c332f>
    <TaxCatchAll xmlns="3b6d98fd-9905-4df8-80ec-a4d2b3c62e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9B4A09-13F4-4570-B2BF-E097C5160F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d6c12e-e900-4797-ae01-2b4218089ed3"/>
    <ds:schemaRef ds:uri="3b6d98fd-9905-4df8-80ec-a4d2b3c62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9130C6-9CC3-450C-BA41-6BE0AE461DD5}">
  <ds:schemaRefs>
    <ds:schemaRef ds:uri="3b6d98fd-9905-4df8-80ec-a4d2b3c62ea9"/>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b9d6c12e-e900-4797-ae01-2b4218089ed3"/>
    <ds:schemaRef ds:uri="http://purl.org/dc/dcmitype/"/>
  </ds:schemaRefs>
</ds:datastoreItem>
</file>

<file path=customXml/itemProps3.xml><?xml version="1.0" encoding="utf-8"?>
<ds:datastoreItem xmlns:ds="http://schemas.openxmlformats.org/officeDocument/2006/customXml" ds:itemID="{4785D9E8-57F9-4C57-8782-5A18B2E48D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3667</TotalTime>
  <Words>1260</Words>
  <Application>Microsoft Office PowerPoint</Application>
  <PresentationFormat>Bredbild</PresentationFormat>
  <Paragraphs>152</Paragraphs>
  <Slides>22</Slides>
  <Notes>15</Notes>
  <HiddenSlides>0</HiddenSlides>
  <MMClips>2</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22</vt:i4>
      </vt:variant>
    </vt:vector>
  </HeadingPairs>
  <TitlesOfParts>
    <vt:vector size="29" baseType="lpstr">
      <vt:lpstr>Arial</vt:lpstr>
      <vt:lpstr>Calibri</vt:lpstr>
      <vt:lpstr>Calibri (brödtext)</vt:lpstr>
      <vt:lpstr>Calibri Light</vt:lpstr>
      <vt:lpstr>Wingdings</vt:lpstr>
      <vt:lpstr>Office-tema</vt:lpstr>
      <vt:lpstr>PebbleVTI</vt:lpstr>
      <vt:lpstr>PowerPoint-presentation</vt:lpstr>
      <vt:lpstr>About us…</vt:lpstr>
      <vt:lpstr>Independence - a human right!</vt:lpstr>
      <vt:lpstr>PowerPoint-presentation</vt:lpstr>
      <vt:lpstr>Microsoft Soundscape</vt:lpstr>
      <vt:lpstr>Explore your surroundings!</vt:lpstr>
      <vt:lpstr>PowerPoint-presentation</vt:lpstr>
      <vt:lpstr>Self studies &amp; FAQ</vt:lpstr>
      <vt:lpstr>Microsoft Soundscape Author</vt:lpstr>
      <vt:lpstr>PowerPoint-presentation</vt:lpstr>
      <vt:lpstr>Orienteering for everyone!</vt:lpstr>
      <vt:lpstr>Orienteering</vt:lpstr>
      <vt:lpstr>Enlarged regular O-map</vt:lpstr>
      <vt:lpstr>Tactile maps – how are they made?</vt:lpstr>
      <vt:lpstr>Hold the map</vt:lpstr>
      <vt:lpstr>PowerPoint-presentation</vt:lpstr>
      <vt:lpstr>Education</vt:lpstr>
      <vt:lpstr>Enlarged simplified regular O-map</vt:lpstr>
      <vt:lpstr>PowerPoint-presentation</vt:lpstr>
      <vt:lpstr>Future</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dc:title>
  <dc:creator>Tomas Yngström</dc:creator>
  <cp:lastModifiedBy>Tomas Yngström</cp:lastModifiedBy>
  <cp:revision>8</cp:revision>
  <dcterms:created xsi:type="dcterms:W3CDTF">2019-11-27T13:12:04Z</dcterms:created>
  <dcterms:modified xsi:type="dcterms:W3CDTF">2022-09-08T11:26:34Z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0x0101009FA3D34E7BA81941A2B557C1FFCFF54F</vt:lpwstr>
  </property>
  <property fmtid="{D5CDD505-2E9C-101B-9397-08002B2CF9AE}" pid="3" name="MediaServiceImageTags">
    <vt:lpwstr/>
  </property>
</Properties>
</file>