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7" r:id="rId2"/>
    <p:sldId id="256" r:id="rId3"/>
    <p:sldId id="272" r:id="rId4"/>
    <p:sldId id="260" r:id="rId5"/>
    <p:sldId id="275" r:id="rId6"/>
    <p:sldId id="261" r:id="rId7"/>
    <p:sldId id="262" r:id="rId8"/>
    <p:sldId id="263" r:id="rId9"/>
    <p:sldId id="276" r:id="rId10"/>
    <p:sldId id="265" r:id="rId11"/>
    <p:sldId id="264" r:id="rId12"/>
    <p:sldId id="274" r:id="rId13"/>
    <p:sldId id="266" r:id="rId14"/>
    <p:sldId id="267" r:id="rId15"/>
    <p:sldId id="278" r:id="rId16"/>
    <p:sldId id="277" r:id="rId17"/>
    <p:sldId id="271" r:id="rId18"/>
    <p:sldId id="258" r:id="rId19"/>
    <p:sldId id="268" r:id="rId20"/>
    <p:sldId id="269"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3F729-7FCB-6D4C-BF71-B75F5157224E}" v="109" dt="2022-09-05T12:38:49.980"/>
    <p1510:client id="{2323CB40-77B2-4A31-8250-C9516499CD29}" v="170" dt="2022-09-05T08:59:46.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Hus@statped.no" userId="ILHus@statped.no" providerId="SSPI" clId="{2323CB40-77B2-4A31-8250-C9516499CD29}"/>
    <pc:docChg chg="undo redo custSel addSld delSld modSld sldOrd">
      <pc:chgData name="ILHus@statped.no" userId="ILHus@statped.no" providerId="SSPI" clId="{2323CB40-77B2-4A31-8250-C9516499CD29}" dt="2022-09-05T11:04:08.402" v="2032" actId="1076"/>
      <pc:docMkLst>
        <pc:docMk/>
      </pc:docMkLst>
      <pc:sldChg chg="addSp modSp mod modNotesTx">
        <pc:chgData name="ILHus@statped.no" userId="ILHus@statped.no" providerId="SSPI" clId="{2323CB40-77B2-4A31-8250-C9516499CD29}" dt="2022-09-05T05:34:46.581" v="1798" actId="5793"/>
        <pc:sldMkLst>
          <pc:docMk/>
          <pc:sldMk cId="1491175488" sldId="256"/>
        </pc:sldMkLst>
        <pc:spChg chg="mod">
          <ac:chgData name="ILHus@statped.no" userId="ILHus@statped.no" providerId="SSPI" clId="{2323CB40-77B2-4A31-8250-C9516499CD29}" dt="2022-08-18T12:47:16.170" v="403" actId="1076"/>
          <ac:spMkLst>
            <pc:docMk/>
            <pc:sldMk cId="1491175488" sldId="256"/>
            <ac:spMk id="2" creationId="{BD81471C-535B-3E4E-A6E7-F4C5313890E8}"/>
          </ac:spMkLst>
        </pc:spChg>
        <pc:spChg chg="add mod">
          <ac:chgData name="ILHus@statped.no" userId="ILHus@statped.no" providerId="SSPI" clId="{2323CB40-77B2-4A31-8250-C9516499CD29}" dt="2022-08-18T12:47:31.423" v="407" actId="1076"/>
          <ac:spMkLst>
            <pc:docMk/>
            <pc:sldMk cId="1491175488" sldId="256"/>
            <ac:spMk id="5" creationId="{A18A952D-004C-D062-315B-3DFC3648779D}"/>
          </ac:spMkLst>
        </pc:spChg>
      </pc:sldChg>
      <pc:sldChg chg="modSp mod">
        <pc:chgData name="ILHus@statped.no" userId="ILHus@statped.no" providerId="SSPI" clId="{2323CB40-77B2-4A31-8250-C9516499CD29}" dt="2022-09-05T05:31:33.107" v="1529" actId="5793"/>
        <pc:sldMkLst>
          <pc:docMk/>
          <pc:sldMk cId="2867346094" sldId="257"/>
        </pc:sldMkLst>
        <pc:spChg chg="mod">
          <ac:chgData name="ILHus@statped.no" userId="ILHus@statped.no" providerId="SSPI" clId="{2323CB40-77B2-4A31-8250-C9516499CD29}" dt="2022-09-05T05:31:33.107" v="1529" actId="5793"/>
          <ac:spMkLst>
            <pc:docMk/>
            <pc:sldMk cId="2867346094" sldId="257"/>
            <ac:spMk id="3" creationId="{AE646135-F1E4-B649-918A-F2FF913A7B50}"/>
          </ac:spMkLst>
        </pc:spChg>
      </pc:sldChg>
      <pc:sldChg chg="modSp del mod">
        <pc:chgData name="ILHus@statped.no" userId="ILHus@statped.no" providerId="SSPI" clId="{2323CB40-77B2-4A31-8250-C9516499CD29}" dt="2022-09-05T05:31:53.862" v="1532" actId="47"/>
        <pc:sldMkLst>
          <pc:docMk/>
          <pc:sldMk cId="3393620036" sldId="259"/>
        </pc:sldMkLst>
        <pc:spChg chg="mod">
          <ac:chgData name="ILHus@statped.no" userId="ILHus@statped.no" providerId="SSPI" clId="{2323CB40-77B2-4A31-8250-C9516499CD29}" dt="2022-09-05T05:31:47.439" v="1530" actId="21"/>
          <ac:spMkLst>
            <pc:docMk/>
            <pc:sldMk cId="3393620036" sldId="259"/>
            <ac:spMk id="3" creationId="{2882752A-2210-EC43-9518-6A96D88B4F66}"/>
          </ac:spMkLst>
        </pc:spChg>
      </pc:sldChg>
      <pc:sldChg chg="addSp delSp modSp mod modClrScheme chgLayout modNotesTx">
        <pc:chgData name="ILHus@statped.no" userId="ILHus@statped.no" providerId="SSPI" clId="{2323CB40-77B2-4A31-8250-C9516499CD29}" dt="2022-08-19T05:31:27.332" v="1236" actId="403"/>
        <pc:sldMkLst>
          <pc:docMk/>
          <pc:sldMk cId="4001594667" sldId="260"/>
        </pc:sldMkLst>
        <pc:spChg chg="mod">
          <ac:chgData name="ILHus@statped.no" userId="ILHus@statped.no" providerId="SSPI" clId="{2323CB40-77B2-4A31-8250-C9516499CD29}" dt="2022-08-19T05:31:27.332" v="1236" actId="403"/>
          <ac:spMkLst>
            <pc:docMk/>
            <pc:sldMk cId="4001594667" sldId="260"/>
            <ac:spMk id="2" creationId="{2516F1A7-5E10-C345-9972-861FB89E1FDE}"/>
          </ac:spMkLst>
        </pc:spChg>
        <pc:spChg chg="del mod">
          <ac:chgData name="ILHus@statped.no" userId="ILHus@statped.no" providerId="SSPI" clId="{2323CB40-77B2-4A31-8250-C9516499CD29}" dt="2022-08-19T05:29:37.281" v="1222" actId="26606"/>
          <ac:spMkLst>
            <pc:docMk/>
            <pc:sldMk cId="4001594667" sldId="260"/>
            <ac:spMk id="3" creationId="{2882752A-2210-EC43-9518-6A96D88B4F66}"/>
          </ac:spMkLst>
        </pc:spChg>
        <pc:spChg chg="del">
          <ac:chgData name="ILHus@statped.no" userId="ILHus@statped.no" providerId="SSPI" clId="{2323CB40-77B2-4A31-8250-C9516499CD29}" dt="2022-08-19T05:29:37.281" v="1222" actId="26606"/>
          <ac:spMkLst>
            <pc:docMk/>
            <pc:sldMk cId="4001594667" sldId="260"/>
            <ac:spMk id="4" creationId="{5C16D069-376C-DB46-AB65-CFD2B559F211}"/>
          </ac:spMkLst>
        </pc:spChg>
        <pc:spChg chg="del">
          <ac:chgData name="ILHus@statped.no" userId="ILHus@statped.no" providerId="SSPI" clId="{2323CB40-77B2-4A31-8250-C9516499CD29}" dt="2022-08-19T05:29:37.281" v="1222" actId="26606"/>
          <ac:spMkLst>
            <pc:docMk/>
            <pc:sldMk cId="4001594667" sldId="260"/>
            <ac:spMk id="5" creationId="{052DCFC8-07D6-0144-A265-16909DC381FF}"/>
          </ac:spMkLst>
        </pc:spChg>
        <pc:spChg chg="mod">
          <ac:chgData name="ILHus@statped.no" userId="ILHus@statped.no" providerId="SSPI" clId="{2323CB40-77B2-4A31-8250-C9516499CD29}" dt="2022-08-19T05:30:28.279" v="1224" actId="26606"/>
          <ac:spMkLst>
            <pc:docMk/>
            <pc:sldMk cId="4001594667" sldId="260"/>
            <ac:spMk id="6" creationId="{31A0E555-1756-8046-8697-43B30F6479A4}"/>
          </ac:spMkLst>
        </pc:spChg>
        <pc:spChg chg="add del">
          <ac:chgData name="ILHus@statped.no" userId="ILHus@statped.no" providerId="SSPI" clId="{2323CB40-77B2-4A31-8250-C9516499CD29}" dt="2022-08-19T05:30:28.279" v="1224" actId="26606"/>
          <ac:spMkLst>
            <pc:docMk/>
            <pc:sldMk cId="4001594667" sldId="260"/>
            <ac:spMk id="12" creationId="{2F381076-D65A-9C3B-7918-D3275A0B3138}"/>
          </ac:spMkLst>
        </pc:spChg>
        <pc:spChg chg="add del">
          <ac:chgData name="ILHus@statped.no" userId="ILHus@statped.no" providerId="SSPI" clId="{2323CB40-77B2-4A31-8250-C9516499CD29}" dt="2022-08-19T05:30:28.279" v="1224" actId="26606"/>
          <ac:spMkLst>
            <pc:docMk/>
            <pc:sldMk cId="4001594667" sldId="260"/>
            <ac:spMk id="14" creationId="{DBF80D05-CC52-63C2-61DB-A838DB3F07E0}"/>
          </ac:spMkLst>
        </pc:spChg>
        <pc:spChg chg="add mod">
          <ac:chgData name="ILHus@statped.no" userId="ILHus@statped.no" providerId="SSPI" clId="{2323CB40-77B2-4A31-8250-C9516499CD29}" dt="2022-08-19T05:30:28.279" v="1224" actId="26606"/>
          <ac:spMkLst>
            <pc:docMk/>
            <pc:sldMk cId="4001594667" sldId="260"/>
            <ac:spMk id="19" creationId="{3033B74C-C592-E620-0974-49A8350FF73E}"/>
          </ac:spMkLst>
        </pc:spChg>
        <pc:spChg chg="add mod">
          <ac:chgData name="ILHus@statped.no" userId="ILHus@statped.no" providerId="SSPI" clId="{2323CB40-77B2-4A31-8250-C9516499CD29}" dt="2022-08-19T05:30:28.279" v="1224" actId="26606"/>
          <ac:spMkLst>
            <pc:docMk/>
            <pc:sldMk cId="4001594667" sldId="260"/>
            <ac:spMk id="21" creationId="{6539EC76-9BF4-A905-39E7-B98EEF278FEC}"/>
          </ac:spMkLst>
        </pc:spChg>
        <pc:graphicFrameChg chg="add mod modGraphic">
          <ac:chgData name="ILHus@statped.no" userId="ILHus@statped.no" providerId="SSPI" clId="{2323CB40-77B2-4A31-8250-C9516499CD29}" dt="2022-08-19T05:30:28.279" v="1224" actId="26606"/>
          <ac:graphicFrameMkLst>
            <pc:docMk/>
            <pc:sldMk cId="4001594667" sldId="260"/>
            <ac:graphicFrameMk id="8" creationId="{0567F718-EBAD-AEF1-3793-E45BC1CA9385}"/>
          </ac:graphicFrameMkLst>
        </pc:graphicFrameChg>
      </pc:sldChg>
      <pc:sldChg chg="addSp delSp modSp mod">
        <pc:chgData name="ILHus@statped.no" userId="ILHus@statped.no" providerId="SSPI" clId="{2323CB40-77B2-4A31-8250-C9516499CD29}" dt="2022-08-19T05:01:29.455" v="1111" actId="1076"/>
        <pc:sldMkLst>
          <pc:docMk/>
          <pc:sldMk cId="844953547" sldId="261"/>
        </pc:sldMkLst>
        <pc:spChg chg="mod">
          <ac:chgData name="ILHus@statped.no" userId="ILHus@statped.no" providerId="SSPI" clId="{2323CB40-77B2-4A31-8250-C9516499CD29}" dt="2022-08-19T05:01:27.236" v="1110" actId="1076"/>
          <ac:spMkLst>
            <pc:docMk/>
            <pc:sldMk cId="844953547" sldId="261"/>
            <ac:spMk id="2" creationId="{2516F1A7-5E10-C345-9972-861FB89E1FDE}"/>
          </ac:spMkLst>
        </pc:spChg>
        <pc:spChg chg="del mod">
          <ac:chgData name="ILHus@statped.no" userId="ILHus@statped.no" providerId="SSPI" clId="{2323CB40-77B2-4A31-8250-C9516499CD29}" dt="2022-08-18T13:19:11.415" v="790" actId="478"/>
          <ac:spMkLst>
            <pc:docMk/>
            <pc:sldMk cId="844953547" sldId="261"/>
            <ac:spMk id="3" creationId="{2882752A-2210-EC43-9518-6A96D88B4F66}"/>
          </ac:spMkLst>
        </pc:spChg>
        <pc:spChg chg="add mod">
          <ac:chgData name="ILHus@statped.no" userId="ILHus@statped.no" providerId="SSPI" clId="{2323CB40-77B2-4A31-8250-C9516499CD29}" dt="2022-08-19T05:01:29.455" v="1111" actId="1076"/>
          <ac:spMkLst>
            <pc:docMk/>
            <pc:sldMk cId="844953547" sldId="261"/>
            <ac:spMk id="3" creationId="{351F4762-4907-2476-3374-6CE3E312166E}"/>
          </ac:spMkLst>
        </pc:spChg>
        <pc:picChg chg="add mod">
          <ac:chgData name="ILHus@statped.no" userId="ILHus@statped.no" providerId="SSPI" clId="{2323CB40-77B2-4A31-8250-C9516499CD29}" dt="2022-08-19T05:01:12.641" v="1108" actId="14100"/>
          <ac:picMkLst>
            <pc:docMk/>
            <pc:sldMk cId="844953547" sldId="261"/>
            <ac:picMk id="1026" creationId="{5BC3ED1D-B7C5-8F31-1EAB-01D7B103D643}"/>
          </ac:picMkLst>
        </pc:picChg>
      </pc:sldChg>
      <pc:sldChg chg="addSp delSp modSp mod modNotesTx">
        <pc:chgData name="ILHus@statped.no" userId="ILHus@statped.no" providerId="SSPI" clId="{2323CB40-77B2-4A31-8250-C9516499CD29}" dt="2022-08-19T05:01:35.213" v="1112" actId="1076"/>
        <pc:sldMkLst>
          <pc:docMk/>
          <pc:sldMk cId="334841231" sldId="262"/>
        </pc:sldMkLst>
        <pc:spChg chg="mod">
          <ac:chgData name="ILHus@statped.no" userId="ILHus@statped.no" providerId="SSPI" clId="{2323CB40-77B2-4A31-8250-C9516499CD29}" dt="2022-08-19T05:01:35.213" v="1112" actId="1076"/>
          <ac:spMkLst>
            <pc:docMk/>
            <pc:sldMk cId="334841231" sldId="262"/>
            <ac:spMk id="2" creationId="{2516F1A7-5E10-C345-9972-861FB89E1FDE}"/>
          </ac:spMkLst>
        </pc:spChg>
        <pc:spChg chg="add mod">
          <ac:chgData name="ILHus@statped.no" userId="ILHus@statped.no" providerId="SSPI" clId="{2323CB40-77B2-4A31-8250-C9516499CD29}" dt="2022-08-19T05:00:05.856" v="1026" actId="12"/>
          <ac:spMkLst>
            <pc:docMk/>
            <pc:sldMk cId="334841231" sldId="262"/>
            <ac:spMk id="3" creationId="{215D0208-63CA-8125-6DC8-C59B8C09EAC7}"/>
          </ac:spMkLst>
        </pc:spChg>
        <pc:spChg chg="del mod">
          <ac:chgData name="ILHus@statped.no" userId="ILHus@statped.no" providerId="SSPI" clId="{2323CB40-77B2-4A31-8250-C9516499CD29}" dt="2022-08-18T13:21:12.799" v="810" actId="478"/>
          <ac:spMkLst>
            <pc:docMk/>
            <pc:sldMk cId="334841231" sldId="262"/>
            <ac:spMk id="3" creationId="{2882752A-2210-EC43-9518-6A96D88B4F66}"/>
          </ac:spMkLst>
        </pc:spChg>
        <pc:picChg chg="add mod">
          <ac:chgData name="ILHus@statped.no" userId="ILHus@statped.no" providerId="SSPI" clId="{2323CB40-77B2-4A31-8250-C9516499CD29}" dt="2022-08-18T13:21:05.908" v="808" actId="1076"/>
          <ac:picMkLst>
            <pc:docMk/>
            <pc:sldMk cId="334841231" sldId="262"/>
            <ac:picMk id="2050" creationId="{215DE76D-51D0-54AE-EA76-C9D559B1F1B9}"/>
          </ac:picMkLst>
        </pc:picChg>
      </pc:sldChg>
      <pc:sldChg chg="addSp delSp modSp mod modNotesTx">
        <pc:chgData name="ILHus@statped.no" userId="ILHus@statped.no" providerId="SSPI" clId="{2323CB40-77B2-4A31-8250-C9516499CD29}" dt="2022-08-18T13:23:16.374" v="853" actId="6549"/>
        <pc:sldMkLst>
          <pc:docMk/>
          <pc:sldMk cId="2003518425" sldId="263"/>
        </pc:sldMkLst>
        <pc:spChg chg="mod">
          <ac:chgData name="ILHus@statped.no" userId="ILHus@statped.no" providerId="SSPI" clId="{2323CB40-77B2-4A31-8250-C9516499CD29}" dt="2022-08-18T13:23:16.374" v="853" actId="6549"/>
          <ac:spMkLst>
            <pc:docMk/>
            <pc:sldMk cId="2003518425" sldId="263"/>
            <ac:spMk id="2" creationId="{2516F1A7-5E10-C345-9972-861FB89E1FDE}"/>
          </ac:spMkLst>
        </pc:spChg>
        <pc:spChg chg="del mod">
          <ac:chgData name="ILHus@statped.no" userId="ILHus@statped.no" providerId="SSPI" clId="{2323CB40-77B2-4A31-8250-C9516499CD29}" dt="2022-08-18T13:22:53.165" v="844" actId="478"/>
          <ac:spMkLst>
            <pc:docMk/>
            <pc:sldMk cId="2003518425" sldId="263"/>
            <ac:spMk id="3" creationId="{2882752A-2210-EC43-9518-6A96D88B4F66}"/>
          </ac:spMkLst>
        </pc:spChg>
        <pc:spChg chg="add del">
          <ac:chgData name="ILHus@statped.no" userId="ILHus@statped.no" providerId="SSPI" clId="{2323CB40-77B2-4A31-8250-C9516499CD29}" dt="2022-08-18T13:07:02.761" v="440" actId="22"/>
          <ac:spMkLst>
            <pc:docMk/>
            <pc:sldMk cId="2003518425" sldId="263"/>
            <ac:spMk id="8" creationId="{CBD874BF-19F5-89FE-CD33-9F7DD1593382}"/>
          </ac:spMkLst>
        </pc:spChg>
        <pc:picChg chg="add mod">
          <ac:chgData name="ILHus@statped.no" userId="ILHus@statped.no" providerId="SSPI" clId="{2323CB40-77B2-4A31-8250-C9516499CD29}" dt="2022-08-18T13:22:46.537" v="842" actId="1076"/>
          <ac:picMkLst>
            <pc:docMk/>
            <pc:sldMk cId="2003518425" sldId="263"/>
            <ac:picMk id="3074" creationId="{016269D5-5114-C879-F274-80165D533B7C}"/>
          </ac:picMkLst>
        </pc:picChg>
      </pc:sldChg>
      <pc:sldChg chg="addSp delSp modSp mod modClrScheme chgLayout">
        <pc:chgData name="ILHus@statped.no" userId="ILHus@statped.no" providerId="SSPI" clId="{2323CB40-77B2-4A31-8250-C9516499CD29}" dt="2022-08-18T13:27:40.523" v="892" actId="1076"/>
        <pc:sldMkLst>
          <pc:docMk/>
          <pc:sldMk cId="2727543658" sldId="264"/>
        </pc:sldMkLst>
        <pc:spChg chg="mod">
          <ac:chgData name="ILHus@statped.no" userId="ILHus@statped.no" providerId="SSPI" clId="{2323CB40-77B2-4A31-8250-C9516499CD29}" dt="2022-08-18T13:27:40.523" v="892" actId="1076"/>
          <ac:spMkLst>
            <pc:docMk/>
            <pc:sldMk cId="2727543658" sldId="264"/>
            <ac:spMk id="2" creationId="{2516F1A7-5E10-C345-9972-861FB89E1FDE}"/>
          </ac:spMkLst>
        </pc:spChg>
        <pc:spChg chg="del">
          <ac:chgData name="ILHus@statped.no" userId="ILHus@statped.no" providerId="SSPI" clId="{2323CB40-77B2-4A31-8250-C9516499CD29}" dt="2022-08-18T13:26:32.947" v="880" actId="478"/>
          <ac:spMkLst>
            <pc:docMk/>
            <pc:sldMk cId="2727543658" sldId="264"/>
            <ac:spMk id="3" creationId="{2882752A-2210-EC43-9518-6A96D88B4F66}"/>
          </ac:spMkLst>
        </pc:spChg>
        <pc:spChg chg="del">
          <ac:chgData name="ILHus@statped.no" userId="ILHus@statped.no" providerId="SSPI" clId="{2323CB40-77B2-4A31-8250-C9516499CD29}" dt="2022-08-18T13:27:14.113" v="883" actId="26606"/>
          <ac:spMkLst>
            <pc:docMk/>
            <pc:sldMk cId="2727543658" sldId="264"/>
            <ac:spMk id="4" creationId="{5C16D069-376C-DB46-AB65-CFD2B559F211}"/>
          </ac:spMkLst>
        </pc:spChg>
        <pc:spChg chg="del">
          <ac:chgData name="ILHus@statped.no" userId="ILHus@statped.no" providerId="SSPI" clId="{2323CB40-77B2-4A31-8250-C9516499CD29}" dt="2022-08-18T13:27:14.113" v="883" actId="26606"/>
          <ac:spMkLst>
            <pc:docMk/>
            <pc:sldMk cId="2727543658" sldId="264"/>
            <ac:spMk id="5" creationId="{052DCFC8-07D6-0144-A265-16909DC381FF}"/>
          </ac:spMkLst>
        </pc:spChg>
        <pc:spChg chg="mod">
          <ac:chgData name="ILHus@statped.no" userId="ILHus@statped.no" providerId="SSPI" clId="{2323CB40-77B2-4A31-8250-C9516499CD29}" dt="2022-08-18T13:27:14.113" v="883" actId="26606"/>
          <ac:spMkLst>
            <pc:docMk/>
            <pc:sldMk cId="2727543658" sldId="264"/>
            <ac:spMk id="6" creationId="{31A0E555-1756-8046-8697-43B30F6479A4}"/>
          </ac:spMkLst>
        </pc:spChg>
        <pc:spChg chg="add del mod">
          <ac:chgData name="ILHus@statped.no" userId="ILHus@statped.no" providerId="SSPI" clId="{2323CB40-77B2-4A31-8250-C9516499CD29}" dt="2022-08-18T13:26:36.558" v="881" actId="478"/>
          <ac:spMkLst>
            <pc:docMk/>
            <pc:sldMk cId="2727543658" sldId="264"/>
            <ac:spMk id="8" creationId="{D27B8D47-A2ED-7F12-B630-7FFEEADB5403}"/>
          </ac:spMkLst>
        </pc:spChg>
        <pc:spChg chg="add mod">
          <ac:chgData name="ILHus@statped.no" userId="ILHus@statped.no" providerId="SSPI" clId="{2323CB40-77B2-4A31-8250-C9516499CD29}" dt="2022-08-18T13:27:14.113" v="883" actId="26606"/>
          <ac:spMkLst>
            <pc:docMk/>
            <pc:sldMk cId="2727543658" sldId="264"/>
            <ac:spMk id="4103" creationId="{45AD952E-DA17-4414-4155-0E6E8C177A6E}"/>
          </ac:spMkLst>
        </pc:spChg>
        <pc:spChg chg="add mod">
          <ac:chgData name="ILHus@statped.no" userId="ILHus@statped.no" providerId="SSPI" clId="{2323CB40-77B2-4A31-8250-C9516499CD29}" dt="2022-08-18T13:27:14.113" v="883" actId="26606"/>
          <ac:spMkLst>
            <pc:docMk/>
            <pc:sldMk cId="2727543658" sldId="264"/>
            <ac:spMk id="4105" creationId="{E7E378F3-1332-B7D6-9363-588209C9081E}"/>
          </ac:spMkLst>
        </pc:spChg>
        <pc:picChg chg="add mod ord">
          <ac:chgData name="ILHus@statped.no" userId="ILHus@statped.no" providerId="SSPI" clId="{2323CB40-77B2-4A31-8250-C9516499CD29}" dt="2022-08-18T13:27:31.172" v="887" actId="1076"/>
          <ac:picMkLst>
            <pc:docMk/>
            <pc:sldMk cId="2727543658" sldId="264"/>
            <ac:picMk id="4098" creationId="{91A98C02-11D6-7CDD-C97A-D8F9CB57E58E}"/>
          </ac:picMkLst>
        </pc:picChg>
      </pc:sldChg>
      <pc:sldChg chg="addSp delSp modSp mod ord modClrScheme chgLayout">
        <pc:chgData name="ILHus@statped.no" userId="ILHus@statped.no" providerId="SSPI" clId="{2323CB40-77B2-4A31-8250-C9516499CD29}" dt="2022-08-26T10:57:29.436" v="1283"/>
        <pc:sldMkLst>
          <pc:docMk/>
          <pc:sldMk cId="3857538742" sldId="265"/>
        </pc:sldMkLst>
        <pc:spChg chg="mod">
          <ac:chgData name="ILHus@statped.no" userId="ILHus@statped.no" providerId="SSPI" clId="{2323CB40-77B2-4A31-8250-C9516499CD29}" dt="2022-08-19T05:26:50.976" v="1213" actId="14100"/>
          <ac:spMkLst>
            <pc:docMk/>
            <pc:sldMk cId="3857538742" sldId="265"/>
            <ac:spMk id="2" creationId="{2516F1A7-5E10-C345-9972-861FB89E1FDE}"/>
          </ac:spMkLst>
        </pc:spChg>
        <pc:spChg chg="del">
          <ac:chgData name="ILHus@statped.no" userId="ILHus@statped.no" providerId="SSPI" clId="{2323CB40-77B2-4A31-8250-C9516499CD29}" dt="2022-08-18T13:30:07.238" v="932" actId="478"/>
          <ac:spMkLst>
            <pc:docMk/>
            <pc:sldMk cId="3857538742" sldId="265"/>
            <ac:spMk id="3" creationId="{2882752A-2210-EC43-9518-6A96D88B4F66}"/>
          </ac:spMkLst>
        </pc:spChg>
        <pc:spChg chg="add mod">
          <ac:chgData name="ILHus@statped.no" userId="ILHus@statped.no" providerId="SSPI" clId="{2323CB40-77B2-4A31-8250-C9516499CD29}" dt="2022-08-19T05:26:34.151" v="1209" actId="14100"/>
          <ac:spMkLst>
            <pc:docMk/>
            <pc:sldMk cId="3857538742" sldId="265"/>
            <ac:spMk id="3" creationId="{D989F2F0-9D9F-12B2-B388-60CC09BAAD3C}"/>
          </ac:spMkLst>
        </pc:spChg>
        <pc:spChg chg="del">
          <ac:chgData name="ILHus@statped.no" userId="ILHus@statped.no" providerId="SSPI" clId="{2323CB40-77B2-4A31-8250-C9516499CD29}" dt="2022-08-19T05:26:12.457" v="1203" actId="26606"/>
          <ac:spMkLst>
            <pc:docMk/>
            <pc:sldMk cId="3857538742" sldId="265"/>
            <ac:spMk id="4" creationId="{5C16D069-376C-DB46-AB65-CFD2B559F211}"/>
          </ac:spMkLst>
        </pc:spChg>
        <pc:spChg chg="del">
          <ac:chgData name="ILHus@statped.no" userId="ILHus@statped.no" providerId="SSPI" clId="{2323CB40-77B2-4A31-8250-C9516499CD29}" dt="2022-08-19T05:26:12.457" v="1203" actId="26606"/>
          <ac:spMkLst>
            <pc:docMk/>
            <pc:sldMk cId="3857538742" sldId="265"/>
            <ac:spMk id="5" creationId="{052DCFC8-07D6-0144-A265-16909DC381FF}"/>
          </ac:spMkLst>
        </pc:spChg>
        <pc:spChg chg="mod ord">
          <ac:chgData name="ILHus@statped.no" userId="ILHus@statped.no" providerId="SSPI" clId="{2323CB40-77B2-4A31-8250-C9516499CD29}" dt="2022-08-19T05:26:12.457" v="1203" actId="26606"/>
          <ac:spMkLst>
            <pc:docMk/>
            <pc:sldMk cId="3857538742" sldId="265"/>
            <ac:spMk id="6" creationId="{31A0E555-1756-8046-8697-43B30F6479A4}"/>
          </ac:spMkLst>
        </pc:spChg>
        <pc:spChg chg="add del mod">
          <ac:chgData name="ILHus@statped.no" userId="ILHus@statped.no" providerId="SSPI" clId="{2323CB40-77B2-4A31-8250-C9516499CD29}" dt="2022-08-18T13:30:09.147" v="933" actId="478"/>
          <ac:spMkLst>
            <pc:docMk/>
            <pc:sldMk cId="3857538742" sldId="265"/>
            <ac:spMk id="8" creationId="{11E7816E-C356-9DBA-6A6B-AA530270CCD6}"/>
          </ac:spMkLst>
        </pc:spChg>
        <pc:spChg chg="add mod">
          <ac:chgData name="ILHus@statped.no" userId="ILHus@statped.no" providerId="SSPI" clId="{2323CB40-77B2-4A31-8250-C9516499CD29}" dt="2022-08-19T05:26:12.457" v="1203" actId="26606"/>
          <ac:spMkLst>
            <pc:docMk/>
            <pc:sldMk cId="3857538742" sldId="265"/>
            <ac:spMk id="1031" creationId="{FD2F4510-2DED-EA99-4FA8-D58D0C4E6DB6}"/>
          </ac:spMkLst>
        </pc:spChg>
        <pc:spChg chg="add mod">
          <ac:chgData name="ILHus@statped.no" userId="ILHus@statped.no" providerId="SSPI" clId="{2323CB40-77B2-4A31-8250-C9516499CD29}" dt="2022-08-19T05:26:12.457" v="1203" actId="26606"/>
          <ac:spMkLst>
            <pc:docMk/>
            <pc:sldMk cId="3857538742" sldId="265"/>
            <ac:spMk id="1033" creationId="{B231DEF3-45C2-9BD9-33B8-5259E41C7580}"/>
          </ac:spMkLst>
        </pc:spChg>
        <pc:picChg chg="add mod">
          <ac:chgData name="ILHus@statped.no" userId="ILHus@statped.no" providerId="SSPI" clId="{2323CB40-77B2-4A31-8250-C9516499CD29}" dt="2022-08-19T05:27:42.089" v="1220" actId="1076"/>
          <ac:picMkLst>
            <pc:docMk/>
            <pc:sldMk cId="3857538742" sldId="265"/>
            <ac:picMk id="1026" creationId="{634950BE-9746-F9A5-9DB7-50C680B9DA9C}"/>
          </ac:picMkLst>
        </pc:picChg>
      </pc:sldChg>
      <pc:sldChg chg="addSp delSp modSp mod ord modNotesTx">
        <pc:chgData name="ILHus@statped.no" userId="ILHus@statped.no" providerId="SSPI" clId="{2323CB40-77B2-4A31-8250-C9516499CD29}" dt="2022-09-05T05:32:09.514" v="1538" actId="20577"/>
        <pc:sldMkLst>
          <pc:docMk/>
          <pc:sldMk cId="2147038237" sldId="266"/>
        </pc:sldMkLst>
        <pc:spChg chg="mod">
          <ac:chgData name="ILHus@statped.no" userId="ILHus@statped.no" providerId="SSPI" clId="{2323CB40-77B2-4A31-8250-C9516499CD29}" dt="2022-08-19T05:02:20.212" v="1139" actId="1076"/>
          <ac:spMkLst>
            <pc:docMk/>
            <pc:sldMk cId="2147038237" sldId="266"/>
            <ac:spMk id="2" creationId="{2516F1A7-5E10-C345-9972-861FB89E1FDE}"/>
          </ac:spMkLst>
        </pc:spChg>
        <pc:spChg chg="del">
          <ac:chgData name="ILHus@statped.no" userId="ILHus@statped.no" providerId="SSPI" clId="{2323CB40-77B2-4A31-8250-C9516499CD29}" dt="2022-08-18T13:29:14.933" v="893" actId="478"/>
          <ac:spMkLst>
            <pc:docMk/>
            <pc:sldMk cId="2147038237" sldId="266"/>
            <ac:spMk id="3" creationId="{2882752A-2210-EC43-9518-6A96D88B4F66}"/>
          </ac:spMkLst>
        </pc:spChg>
        <pc:spChg chg="add mod">
          <ac:chgData name="ILHus@statped.no" userId="ILHus@statped.no" providerId="SSPI" clId="{2323CB40-77B2-4A31-8250-C9516499CD29}" dt="2022-08-19T05:02:23.656" v="1140" actId="1076"/>
          <ac:spMkLst>
            <pc:docMk/>
            <pc:sldMk cId="2147038237" sldId="266"/>
            <ac:spMk id="3" creationId="{7A86682D-A320-1332-ACA6-94F4D96AE629}"/>
          </ac:spMkLst>
        </pc:spChg>
        <pc:spChg chg="add del mod">
          <ac:chgData name="ILHus@statped.no" userId="ILHus@statped.no" providerId="SSPI" clId="{2323CB40-77B2-4A31-8250-C9516499CD29}" dt="2022-08-18T13:29:17.811" v="894" actId="478"/>
          <ac:spMkLst>
            <pc:docMk/>
            <pc:sldMk cId="2147038237" sldId="266"/>
            <ac:spMk id="8" creationId="{7FCFD0AD-DB23-C392-6FB9-D622EBD803A1}"/>
          </ac:spMkLst>
        </pc:spChg>
        <pc:picChg chg="add mod">
          <ac:chgData name="ILHus@statped.no" userId="ILHus@statped.no" providerId="SSPI" clId="{2323CB40-77B2-4A31-8250-C9516499CD29}" dt="2022-08-19T05:27:59.874" v="1221" actId="1076"/>
          <ac:picMkLst>
            <pc:docMk/>
            <pc:sldMk cId="2147038237" sldId="266"/>
            <ac:picMk id="5122" creationId="{356CD53A-A236-3F1A-2FDA-18BE649E349F}"/>
          </ac:picMkLst>
        </pc:picChg>
      </pc:sldChg>
      <pc:sldChg chg="addSp delSp modSp mod modNotesTx">
        <pc:chgData name="ILHus@statped.no" userId="ILHus@statped.no" providerId="SSPI" clId="{2323CB40-77B2-4A31-8250-C9516499CD29}" dt="2022-08-26T11:03:20.774" v="1412" actId="6549"/>
        <pc:sldMkLst>
          <pc:docMk/>
          <pc:sldMk cId="1368479480" sldId="267"/>
        </pc:sldMkLst>
        <pc:spChg chg="mod">
          <ac:chgData name="ILHus@statped.no" userId="ILHus@statped.no" providerId="SSPI" clId="{2323CB40-77B2-4A31-8250-C9516499CD29}" dt="2022-08-19T05:32:03.030" v="1241" actId="403"/>
          <ac:spMkLst>
            <pc:docMk/>
            <pc:sldMk cId="1368479480" sldId="267"/>
            <ac:spMk id="2" creationId="{2516F1A7-5E10-C345-9972-861FB89E1FDE}"/>
          </ac:spMkLst>
        </pc:spChg>
        <pc:spChg chg="del">
          <ac:chgData name="ILHus@statped.no" userId="ILHus@statped.no" providerId="SSPI" clId="{2323CB40-77B2-4A31-8250-C9516499CD29}" dt="2022-08-18T13:29:52.374" v="917" actId="478"/>
          <ac:spMkLst>
            <pc:docMk/>
            <pc:sldMk cId="1368479480" sldId="267"/>
            <ac:spMk id="3" creationId="{2882752A-2210-EC43-9518-6A96D88B4F66}"/>
          </ac:spMkLst>
        </pc:spChg>
        <pc:spChg chg="add mod">
          <ac:chgData name="ILHus@statped.no" userId="ILHus@statped.no" providerId="SSPI" clId="{2323CB40-77B2-4A31-8250-C9516499CD29}" dt="2022-08-19T05:03:01.273" v="1163" actId="20577"/>
          <ac:spMkLst>
            <pc:docMk/>
            <pc:sldMk cId="1368479480" sldId="267"/>
            <ac:spMk id="3" creationId="{C40905B3-C08C-3E15-3FA6-024534EEACF9}"/>
          </ac:spMkLst>
        </pc:spChg>
        <pc:spChg chg="add mod">
          <ac:chgData name="ILHus@statped.no" userId="ILHus@statped.no" providerId="SSPI" clId="{2323CB40-77B2-4A31-8250-C9516499CD29}" dt="2022-08-26T11:01:53.651" v="1347" actId="1076"/>
          <ac:spMkLst>
            <pc:docMk/>
            <pc:sldMk cId="1368479480" sldId="267"/>
            <ac:spMk id="7" creationId="{C30FD6D3-EFB3-14AB-B8D4-AD5AFFEA6B77}"/>
          </ac:spMkLst>
        </pc:spChg>
        <pc:spChg chg="add del mod">
          <ac:chgData name="ILHus@statped.no" userId="ILHus@statped.no" providerId="SSPI" clId="{2323CB40-77B2-4A31-8250-C9516499CD29}" dt="2022-08-18T13:30:12.596" v="934" actId="478"/>
          <ac:spMkLst>
            <pc:docMk/>
            <pc:sldMk cId="1368479480" sldId="267"/>
            <ac:spMk id="8" creationId="{BDDC0342-F737-9C81-B9F6-62808008FA2D}"/>
          </ac:spMkLst>
        </pc:spChg>
        <pc:picChg chg="add mod">
          <ac:chgData name="ILHus@statped.no" userId="ILHus@statped.no" providerId="SSPI" clId="{2323CB40-77B2-4A31-8250-C9516499CD29}" dt="2022-08-26T11:02:18.403" v="1350" actId="732"/>
          <ac:picMkLst>
            <pc:docMk/>
            <pc:sldMk cId="1368479480" sldId="267"/>
            <ac:picMk id="2050" creationId="{18E96881-3BEA-09F9-C5AC-0AEF00972901}"/>
          </ac:picMkLst>
        </pc:picChg>
      </pc:sldChg>
      <pc:sldChg chg="addSp delSp modSp mod modNotesTx">
        <pc:chgData name="ILHus@statped.no" userId="ILHus@statped.no" providerId="SSPI" clId="{2323CB40-77B2-4A31-8250-C9516499CD29}" dt="2022-09-05T11:04:08.402" v="2032" actId="1076"/>
        <pc:sldMkLst>
          <pc:docMk/>
          <pc:sldMk cId="2497263618" sldId="271"/>
        </pc:sldMkLst>
        <pc:spChg chg="mod">
          <ac:chgData name="ILHus@statped.no" userId="ILHus@statped.no" providerId="SSPI" clId="{2323CB40-77B2-4A31-8250-C9516499CD29}" dt="2022-09-05T11:04:08.402" v="2032" actId="1076"/>
          <ac:spMkLst>
            <pc:docMk/>
            <pc:sldMk cId="2497263618" sldId="271"/>
            <ac:spMk id="2" creationId="{3BD4D769-33FD-6D65-E9AC-3A91F846F25E}"/>
          </ac:spMkLst>
        </pc:spChg>
        <pc:spChg chg="del mod">
          <ac:chgData name="ILHus@statped.no" userId="ILHus@statped.no" providerId="SSPI" clId="{2323CB40-77B2-4A31-8250-C9516499CD29}" dt="2022-09-05T08:59:36.905" v="1895" actId="478"/>
          <ac:spMkLst>
            <pc:docMk/>
            <pc:sldMk cId="2497263618" sldId="271"/>
            <ac:spMk id="3" creationId="{2882752A-2210-EC43-9518-6A96D88B4F66}"/>
          </ac:spMkLst>
        </pc:spChg>
        <pc:spChg chg="add del">
          <ac:chgData name="ILHus@statped.no" userId="ILHus@statped.no" providerId="SSPI" clId="{2323CB40-77B2-4A31-8250-C9516499CD29}" dt="2022-09-05T08:47:44.421" v="1850" actId="11529"/>
          <ac:spMkLst>
            <pc:docMk/>
            <pc:sldMk cId="2497263618" sldId="271"/>
            <ac:spMk id="8" creationId="{9860714D-F974-0597-60E7-5096F837498A}"/>
          </ac:spMkLst>
        </pc:spChg>
        <pc:spChg chg="add mod">
          <ac:chgData name="ILHus@statped.no" userId="ILHus@statped.no" providerId="SSPI" clId="{2323CB40-77B2-4A31-8250-C9516499CD29}" dt="2022-09-05T09:03:18.945" v="1904" actId="1076"/>
          <ac:spMkLst>
            <pc:docMk/>
            <pc:sldMk cId="2497263618" sldId="271"/>
            <ac:spMk id="9" creationId="{508B52EF-15EA-6419-EC6C-F2B7415EBE51}"/>
          </ac:spMkLst>
        </pc:spChg>
        <pc:picChg chg="mod">
          <ac:chgData name="ILHus@statped.no" userId="ILHus@statped.no" providerId="SSPI" clId="{2323CB40-77B2-4A31-8250-C9516499CD29}" dt="2022-09-05T09:02:52.895" v="1902" actId="14100"/>
          <ac:picMkLst>
            <pc:docMk/>
            <pc:sldMk cId="2497263618" sldId="271"/>
            <ac:picMk id="7" creationId="{CDE7B404-BF04-E30B-557B-BFD61B020CC2}"/>
          </ac:picMkLst>
        </pc:picChg>
      </pc:sldChg>
      <pc:sldChg chg="addSp delSp modSp mod">
        <pc:chgData name="ILHus@statped.no" userId="ILHus@statped.no" providerId="SSPI" clId="{2323CB40-77B2-4A31-8250-C9516499CD29}" dt="2022-09-05T08:58:34.301" v="1874" actId="1076"/>
        <pc:sldMkLst>
          <pc:docMk/>
          <pc:sldMk cId="463242911" sldId="272"/>
        </pc:sldMkLst>
        <pc:spChg chg="add del mod">
          <ac:chgData name="ILHus@statped.no" userId="ILHus@statped.no" providerId="SSPI" clId="{2323CB40-77B2-4A31-8250-C9516499CD29}" dt="2022-09-05T08:58:34.301" v="1874" actId="1076"/>
          <ac:spMkLst>
            <pc:docMk/>
            <pc:sldMk cId="463242911" sldId="272"/>
            <ac:spMk id="2" creationId="{2EAC4B7F-B2B9-BC18-BD4B-70B770DEB769}"/>
          </ac:spMkLst>
        </pc:spChg>
        <pc:spChg chg="add del mod">
          <ac:chgData name="ILHus@statped.no" userId="ILHus@statped.no" providerId="SSPI" clId="{2323CB40-77B2-4A31-8250-C9516499CD29}" dt="2022-09-05T08:58:11.686" v="1869" actId="478"/>
          <ac:spMkLst>
            <pc:docMk/>
            <pc:sldMk cId="463242911" sldId="272"/>
            <ac:spMk id="3" creationId="{0B972F9E-CFA7-702D-7696-6EC5A5681059}"/>
          </ac:spMkLst>
        </pc:spChg>
        <pc:spChg chg="del mod">
          <ac:chgData name="ILHus@statped.no" userId="ILHus@statped.no" providerId="SSPI" clId="{2323CB40-77B2-4A31-8250-C9516499CD29}" dt="2022-08-19T05:29:51.170" v="1223" actId="26606"/>
          <ac:spMkLst>
            <pc:docMk/>
            <pc:sldMk cId="463242911" sldId="272"/>
            <ac:spMk id="3" creationId="{2882752A-2210-EC43-9518-6A96D88B4F66}"/>
          </ac:spMkLst>
        </pc:spChg>
        <pc:spChg chg="del">
          <ac:chgData name="ILHus@statped.no" userId="ILHus@statped.no" providerId="SSPI" clId="{2323CB40-77B2-4A31-8250-C9516499CD29}" dt="2022-08-19T05:29:51.170" v="1223" actId="26606"/>
          <ac:spMkLst>
            <pc:docMk/>
            <pc:sldMk cId="463242911" sldId="272"/>
            <ac:spMk id="4" creationId="{5C16D069-376C-DB46-AB65-CFD2B559F211}"/>
          </ac:spMkLst>
        </pc:spChg>
        <pc:spChg chg="del">
          <ac:chgData name="ILHus@statped.no" userId="ILHus@statped.no" providerId="SSPI" clId="{2323CB40-77B2-4A31-8250-C9516499CD29}" dt="2022-08-19T05:29:51.170" v="1223" actId="26606"/>
          <ac:spMkLst>
            <pc:docMk/>
            <pc:sldMk cId="463242911" sldId="272"/>
            <ac:spMk id="5" creationId="{052DCFC8-07D6-0144-A265-16909DC381FF}"/>
          </ac:spMkLst>
        </pc:spChg>
        <pc:spChg chg="mod ord">
          <ac:chgData name="ILHus@statped.no" userId="ILHus@statped.no" providerId="SSPI" clId="{2323CB40-77B2-4A31-8250-C9516499CD29}" dt="2022-08-19T05:29:51.170" v="1223" actId="26606"/>
          <ac:spMkLst>
            <pc:docMk/>
            <pc:sldMk cId="463242911" sldId="272"/>
            <ac:spMk id="6" creationId="{31A0E555-1756-8046-8697-43B30F6479A4}"/>
          </ac:spMkLst>
        </pc:spChg>
        <pc:spChg chg="del mod">
          <ac:chgData name="ILHus@statped.no" userId="ILHus@statped.no" providerId="SSPI" clId="{2323CB40-77B2-4A31-8250-C9516499CD29}" dt="2022-09-05T08:58:19.177" v="1871" actId="478"/>
          <ac:spMkLst>
            <pc:docMk/>
            <pc:sldMk cId="463242911" sldId="272"/>
            <ac:spMk id="9" creationId="{5D2D8FC2-A3F0-3DA2-74AA-DE43FFBE3697}"/>
          </ac:spMkLst>
        </pc:spChg>
        <pc:spChg chg="add">
          <ac:chgData name="ILHus@statped.no" userId="ILHus@statped.no" providerId="SSPI" clId="{2323CB40-77B2-4A31-8250-C9516499CD29}" dt="2022-08-19T05:29:51.170" v="1223" actId="26606"/>
          <ac:spMkLst>
            <pc:docMk/>
            <pc:sldMk cId="463242911" sldId="272"/>
            <ac:spMk id="15" creationId="{CAD8A30A-901C-64C5-4827-683BCB307D1A}"/>
          </ac:spMkLst>
        </pc:spChg>
        <pc:spChg chg="add">
          <ac:chgData name="ILHus@statped.no" userId="ILHus@statped.no" providerId="SSPI" clId="{2323CB40-77B2-4A31-8250-C9516499CD29}" dt="2022-08-19T05:29:51.170" v="1223" actId="26606"/>
          <ac:spMkLst>
            <pc:docMk/>
            <pc:sldMk cId="463242911" sldId="272"/>
            <ac:spMk id="17" creationId="{3262F66C-1827-97C4-C901-01FE6C974C26}"/>
          </ac:spMkLst>
        </pc:spChg>
        <pc:graphicFrameChg chg="add modGraphic">
          <ac:chgData name="ILHus@statped.no" userId="ILHus@statped.no" providerId="SSPI" clId="{2323CB40-77B2-4A31-8250-C9516499CD29}" dt="2022-08-19T05:31:09.340" v="1232" actId="403"/>
          <ac:graphicFrameMkLst>
            <pc:docMk/>
            <pc:sldMk cId="463242911" sldId="272"/>
            <ac:graphicFrameMk id="11" creationId="{86F9CB87-4AB4-45AC-612A-0805CE607EB1}"/>
          </ac:graphicFrameMkLst>
        </pc:graphicFrameChg>
      </pc:sldChg>
      <pc:sldChg chg="addSp delSp modSp add del mod modClrScheme chgLayout">
        <pc:chgData name="ILHus@statped.no" userId="ILHus@statped.no" providerId="SSPI" clId="{2323CB40-77B2-4A31-8250-C9516499CD29}" dt="2022-08-19T05:35:53.734" v="1266" actId="47"/>
        <pc:sldMkLst>
          <pc:docMk/>
          <pc:sldMk cId="820174174" sldId="273"/>
        </pc:sldMkLst>
        <pc:spChg chg="del mod">
          <ac:chgData name="ILHus@statped.no" userId="ILHus@statped.no" providerId="SSPI" clId="{2323CB40-77B2-4A31-8250-C9516499CD29}" dt="2022-08-19T05:32:20.429" v="1242" actId="26606"/>
          <ac:spMkLst>
            <pc:docMk/>
            <pc:sldMk cId="820174174" sldId="273"/>
            <ac:spMk id="3" creationId="{2882752A-2210-EC43-9518-6A96D88B4F66}"/>
          </ac:spMkLst>
        </pc:spChg>
        <pc:spChg chg="del">
          <ac:chgData name="ILHus@statped.no" userId="ILHus@statped.no" providerId="SSPI" clId="{2323CB40-77B2-4A31-8250-C9516499CD29}" dt="2022-08-19T05:32:20.429" v="1242" actId="26606"/>
          <ac:spMkLst>
            <pc:docMk/>
            <pc:sldMk cId="820174174" sldId="273"/>
            <ac:spMk id="4" creationId="{5C16D069-376C-DB46-AB65-CFD2B559F211}"/>
          </ac:spMkLst>
        </pc:spChg>
        <pc:spChg chg="del">
          <ac:chgData name="ILHus@statped.no" userId="ILHus@statped.no" providerId="SSPI" clId="{2323CB40-77B2-4A31-8250-C9516499CD29}" dt="2022-08-19T05:32:20.429" v="1242" actId="26606"/>
          <ac:spMkLst>
            <pc:docMk/>
            <pc:sldMk cId="820174174" sldId="273"/>
            <ac:spMk id="5" creationId="{052DCFC8-07D6-0144-A265-16909DC381FF}"/>
          </ac:spMkLst>
        </pc:spChg>
        <pc:spChg chg="mod ord">
          <ac:chgData name="ILHus@statped.no" userId="ILHus@statped.no" providerId="SSPI" clId="{2323CB40-77B2-4A31-8250-C9516499CD29}" dt="2022-08-19T05:33:02.728" v="1250" actId="26606"/>
          <ac:spMkLst>
            <pc:docMk/>
            <pc:sldMk cId="820174174" sldId="273"/>
            <ac:spMk id="6" creationId="{31A0E555-1756-8046-8697-43B30F6479A4}"/>
          </ac:spMkLst>
        </pc:spChg>
        <pc:spChg chg="mod">
          <ac:chgData name="ILHus@statped.no" userId="ILHus@statped.no" providerId="SSPI" clId="{2323CB40-77B2-4A31-8250-C9516499CD29}" dt="2022-08-19T05:33:02.728" v="1250" actId="26606"/>
          <ac:spMkLst>
            <pc:docMk/>
            <pc:sldMk cId="820174174" sldId="273"/>
            <ac:spMk id="9" creationId="{5D2D8FC2-A3F0-3DA2-74AA-DE43FFBE3697}"/>
          </ac:spMkLst>
        </pc:spChg>
        <pc:spChg chg="add del mod">
          <ac:chgData name="ILHus@statped.no" userId="ILHus@statped.no" providerId="SSPI" clId="{2323CB40-77B2-4A31-8250-C9516499CD29}" dt="2022-08-19T05:32:46.844" v="1249" actId="26606"/>
          <ac:spMkLst>
            <pc:docMk/>
            <pc:sldMk cId="820174174" sldId="273"/>
            <ac:spMk id="15" creationId="{468BC971-CB9E-E9B8-5A14-A3F579FB132D}"/>
          </ac:spMkLst>
        </pc:spChg>
        <pc:spChg chg="add del mod">
          <ac:chgData name="ILHus@statped.no" userId="ILHus@statped.no" providerId="SSPI" clId="{2323CB40-77B2-4A31-8250-C9516499CD29}" dt="2022-08-19T05:32:46.844" v="1249" actId="26606"/>
          <ac:spMkLst>
            <pc:docMk/>
            <pc:sldMk cId="820174174" sldId="273"/>
            <ac:spMk id="17" creationId="{A268A8B2-62C3-8A9D-17EA-754A2312F753}"/>
          </ac:spMkLst>
        </pc:spChg>
        <pc:spChg chg="add del mod">
          <ac:chgData name="ILHus@statped.no" userId="ILHus@statped.no" providerId="SSPI" clId="{2323CB40-77B2-4A31-8250-C9516499CD29}" dt="2022-08-19T05:32:44.849" v="1246" actId="26606"/>
          <ac:spMkLst>
            <pc:docMk/>
            <pc:sldMk cId="820174174" sldId="273"/>
            <ac:spMk id="22" creationId="{12A1F8F7-8D85-792F-0071-77F1D5B6C546}"/>
          </ac:spMkLst>
        </pc:spChg>
        <pc:spChg chg="add del mod">
          <ac:chgData name="ILHus@statped.no" userId="ILHus@statped.no" providerId="SSPI" clId="{2323CB40-77B2-4A31-8250-C9516499CD29}" dt="2022-08-19T05:32:44.849" v="1246" actId="26606"/>
          <ac:spMkLst>
            <pc:docMk/>
            <pc:sldMk cId="820174174" sldId="273"/>
            <ac:spMk id="24" creationId="{EFC3BE1E-91DF-8410-98C3-64EA0BAD8D6F}"/>
          </ac:spMkLst>
        </pc:spChg>
        <pc:spChg chg="add del mod">
          <ac:chgData name="ILHus@statped.no" userId="ILHus@statped.no" providerId="SSPI" clId="{2323CB40-77B2-4A31-8250-C9516499CD29}" dt="2022-08-19T05:32:46.830" v="1248" actId="26606"/>
          <ac:spMkLst>
            <pc:docMk/>
            <pc:sldMk cId="820174174" sldId="273"/>
            <ac:spMk id="26" creationId="{12A1F8F7-8D85-792F-0071-77F1D5B6C546}"/>
          </ac:spMkLst>
        </pc:spChg>
        <pc:spChg chg="add del mod">
          <ac:chgData name="ILHus@statped.no" userId="ILHus@statped.no" providerId="SSPI" clId="{2323CB40-77B2-4A31-8250-C9516499CD29}" dt="2022-08-19T05:32:46.830" v="1248" actId="26606"/>
          <ac:spMkLst>
            <pc:docMk/>
            <pc:sldMk cId="820174174" sldId="273"/>
            <ac:spMk id="27" creationId="{EFC3BE1E-91DF-8410-98C3-64EA0BAD8D6F}"/>
          </ac:spMkLst>
        </pc:spChg>
        <pc:spChg chg="add del">
          <ac:chgData name="ILHus@statped.no" userId="ILHus@statped.no" providerId="SSPI" clId="{2323CB40-77B2-4A31-8250-C9516499CD29}" dt="2022-08-19T05:33:02.728" v="1250" actId="26606"/>
          <ac:spMkLst>
            <pc:docMk/>
            <pc:sldMk cId="820174174" sldId="273"/>
            <ac:spMk id="29" creationId="{E969735B-7C5A-B6F0-8A23-9A800A5AE94C}"/>
          </ac:spMkLst>
        </pc:spChg>
        <pc:spChg chg="add del">
          <ac:chgData name="ILHus@statped.no" userId="ILHus@statped.no" providerId="SSPI" clId="{2323CB40-77B2-4A31-8250-C9516499CD29}" dt="2022-08-19T05:33:02.728" v="1250" actId="26606"/>
          <ac:spMkLst>
            <pc:docMk/>
            <pc:sldMk cId="820174174" sldId="273"/>
            <ac:spMk id="30" creationId="{79E4692E-59AD-BD13-122C-B00FA8264540}"/>
          </ac:spMkLst>
        </pc:spChg>
        <pc:spChg chg="add del mod">
          <ac:chgData name="ILHus@statped.no" userId="ILHus@statped.no" providerId="SSPI" clId="{2323CB40-77B2-4A31-8250-C9516499CD29}" dt="2022-08-19T05:33:18.394" v="1251" actId="26606"/>
          <ac:spMkLst>
            <pc:docMk/>
            <pc:sldMk cId="820174174" sldId="273"/>
            <ac:spMk id="35" creationId="{3B3C87BE-BDB4-9B02-D0F9-E2420202A21F}"/>
          </ac:spMkLst>
        </pc:spChg>
        <pc:spChg chg="add del mod">
          <ac:chgData name="ILHus@statped.no" userId="ILHus@statped.no" providerId="SSPI" clId="{2323CB40-77B2-4A31-8250-C9516499CD29}" dt="2022-08-19T05:33:18.394" v="1251" actId="26606"/>
          <ac:spMkLst>
            <pc:docMk/>
            <pc:sldMk cId="820174174" sldId="273"/>
            <ac:spMk id="37" creationId="{C948EB8A-457C-4096-5224-40170F1A30D6}"/>
          </ac:spMkLst>
        </pc:spChg>
        <pc:spChg chg="add del">
          <ac:chgData name="ILHus@statped.no" userId="ILHus@statped.no" providerId="SSPI" clId="{2323CB40-77B2-4A31-8250-C9516499CD29}" dt="2022-08-19T05:33:32.640" v="1252" actId="26606"/>
          <ac:spMkLst>
            <pc:docMk/>
            <pc:sldMk cId="820174174" sldId="273"/>
            <ac:spMk id="42" creationId="{7A742FBA-2361-E43C-2C06-6B31A9C78631}"/>
          </ac:spMkLst>
        </pc:spChg>
        <pc:spChg chg="add del">
          <ac:chgData name="ILHus@statped.no" userId="ILHus@statped.no" providerId="SSPI" clId="{2323CB40-77B2-4A31-8250-C9516499CD29}" dt="2022-08-19T05:33:32.640" v="1252" actId="26606"/>
          <ac:spMkLst>
            <pc:docMk/>
            <pc:sldMk cId="820174174" sldId="273"/>
            <ac:spMk id="44" creationId="{F9458092-0FB0-A319-A8DC-FD13ECA5CD47}"/>
          </ac:spMkLst>
        </pc:spChg>
        <pc:spChg chg="add del">
          <ac:chgData name="ILHus@statped.no" userId="ILHus@statped.no" providerId="SSPI" clId="{2323CB40-77B2-4A31-8250-C9516499CD29}" dt="2022-08-19T05:33:44.433" v="1253" actId="26606"/>
          <ac:spMkLst>
            <pc:docMk/>
            <pc:sldMk cId="820174174" sldId="273"/>
            <ac:spMk id="49" creationId="{652636AD-5A53-BAB4-E966-61111559DE04}"/>
          </ac:spMkLst>
        </pc:spChg>
        <pc:spChg chg="add del">
          <ac:chgData name="ILHus@statped.no" userId="ILHus@statped.no" providerId="SSPI" clId="{2323CB40-77B2-4A31-8250-C9516499CD29}" dt="2022-08-19T05:33:44.433" v="1253" actId="26606"/>
          <ac:spMkLst>
            <pc:docMk/>
            <pc:sldMk cId="820174174" sldId="273"/>
            <ac:spMk id="51" creationId="{C1A4038D-9F67-35EF-4B9E-E69E44666C2E}"/>
          </ac:spMkLst>
        </pc:spChg>
        <pc:spChg chg="add del">
          <ac:chgData name="ILHus@statped.no" userId="ILHus@statped.no" providerId="SSPI" clId="{2323CB40-77B2-4A31-8250-C9516499CD29}" dt="2022-08-19T05:34:14.223" v="1254" actId="26606"/>
          <ac:spMkLst>
            <pc:docMk/>
            <pc:sldMk cId="820174174" sldId="273"/>
            <ac:spMk id="56" creationId="{DE96446B-C7C1-40FA-8861-5B6272B4144F}"/>
          </ac:spMkLst>
        </pc:spChg>
        <pc:spChg chg="add del">
          <ac:chgData name="ILHus@statped.no" userId="ILHus@statped.no" providerId="SSPI" clId="{2323CB40-77B2-4A31-8250-C9516499CD29}" dt="2022-08-19T05:34:14.223" v="1254" actId="26606"/>
          <ac:spMkLst>
            <pc:docMk/>
            <pc:sldMk cId="820174174" sldId="273"/>
            <ac:spMk id="58" creationId="{13608908-50DC-9BF3-563E-2655D917ABC6}"/>
          </ac:spMkLst>
        </pc:spChg>
        <pc:spChg chg="add del">
          <ac:chgData name="ILHus@statped.no" userId="ILHus@statped.no" providerId="SSPI" clId="{2323CB40-77B2-4A31-8250-C9516499CD29}" dt="2022-08-19T05:34:30.957" v="1255" actId="26606"/>
          <ac:spMkLst>
            <pc:docMk/>
            <pc:sldMk cId="820174174" sldId="273"/>
            <ac:spMk id="63" creationId="{345AB06F-3021-D6C4-BFCA-7389D67E9558}"/>
          </ac:spMkLst>
        </pc:spChg>
        <pc:spChg chg="add del">
          <ac:chgData name="ILHus@statped.no" userId="ILHus@statped.no" providerId="SSPI" clId="{2323CB40-77B2-4A31-8250-C9516499CD29}" dt="2022-08-19T05:34:30.957" v="1255" actId="26606"/>
          <ac:spMkLst>
            <pc:docMk/>
            <pc:sldMk cId="820174174" sldId="273"/>
            <ac:spMk id="65" creationId="{E3D66886-D249-8FCB-6BEF-D0B3710CCEC5}"/>
          </ac:spMkLst>
        </pc:spChg>
        <pc:spChg chg="add">
          <ac:chgData name="ILHus@statped.no" userId="ILHus@statped.no" providerId="SSPI" clId="{2323CB40-77B2-4A31-8250-C9516499CD29}" dt="2022-08-19T05:34:30.957" v="1255" actId="26606"/>
          <ac:spMkLst>
            <pc:docMk/>
            <pc:sldMk cId="820174174" sldId="273"/>
            <ac:spMk id="70" creationId="{559F4BCA-26DC-DA01-80DD-AFBE56770287}"/>
          </ac:spMkLst>
        </pc:spChg>
        <pc:spChg chg="add">
          <ac:chgData name="ILHus@statped.no" userId="ILHus@statped.no" providerId="SSPI" clId="{2323CB40-77B2-4A31-8250-C9516499CD29}" dt="2022-08-19T05:34:30.957" v="1255" actId="26606"/>
          <ac:spMkLst>
            <pc:docMk/>
            <pc:sldMk cId="820174174" sldId="273"/>
            <ac:spMk id="72" creationId="{330F1A55-B39F-B003-785C-E4BC4EEDF082}"/>
          </ac:spMkLst>
        </pc:spChg>
        <pc:graphicFrameChg chg="add mod modGraphic">
          <ac:chgData name="ILHus@statped.no" userId="ILHus@statped.no" providerId="SSPI" clId="{2323CB40-77B2-4A31-8250-C9516499CD29}" dt="2022-08-19T05:34:30.957" v="1255" actId="26606"/>
          <ac:graphicFrameMkLst>
            <pc:docMk/>
            <pc:sldMk cId="820174174" sldId="273"/>
            <ac:graphicFrameMk id="11" creationId="{720880B7-959B-83F7-6550-E34B792CF046}"/>
          </ac:graphicFrameMkLst>
        </pc:graphicFrameChg>
      </pc:sldChg>
      <pc:sldChg chg="delSp modSp add mod">
        <pc:chgData name="ILHus@statped.no" userId="ILHus@statped.no" providerId="SSPI" clId="{2323CB40-77B2-4A31-8250-C9516499CD29}" dt="2022-08-19T05:31:55.121" v="1239" actId="403"/>
        <pc:sldMkLst>
          <pc:docMk/>
          <pc:sldMk cId="1567471858" sldId="274"/>
        </pc:sldMkLst>
        <pc:spChg chg="mod">
          <ac:chgData name="ILHus@statped.no" userId="ILHus@statped.no" providerId="SSPI" clId="{2323CB40-77B2-4A31-8250-C9516499CD29}" dt="2022-08-19T05:31:55.121" v="1239" actId="403"/>
          <ac:spMkLst>
            <pc:docMk/>
            <pc:sldMk cId="1567471858" sldId="274"/>
            <ac:spMk id="2" creationId="{797A6E69-8B43-4C37-AF78-107577968F90}"/>
          </ac:spMkLst>
        </pc:spChg>
        <pc:spChg chg="mod">
          <ac:chgData name="ILHus@statped.no" userId="ILHus@statped.no" providerId="SSPI" clId="{2323CB40-77B2-4A31-8250-C9516499CD29}" dt="2022-08-18T13:06:05.979" v="438" actId="1076"/>
          <ac:spMkLst>
            <pc:docMk/>
            <pc:sldMk cId="1567471858" sldId="274"/>
            <ac:spMk id="3" creationId="{5AC0DC9D-D2AF-481A-8D23-B632C9BA590C}"/>
          </ac:spMkLst>
        </pc:spChg>
        <pc:spChg chg="del">
          <ac:chgData name="ILHus@statped.no" userId="ILHus@statped.no" providerId="SSPI" clId="{2323CB40-77B2-4A31-8250-C9516499CD29}" dt="2022-08-18T13:04:38.212" v="416" actId="478"/>
          <ac:spMkLst>
            <pc:docMk/>
            <pc:sldMk cId="1567471858" sldId="274"/>
            <ac:spMk id="4" creationId="{4B5373CB-E447-40C3-A377-980CD8827369}"/>
          </ac:spMkLst>
        </pc:spChg>
        <pc:picChg chg="del">
          <ac:chgData name="ILHus@statped.no" userId="ILHus@statped.no" providerId="SSPI" clId="{2323CB40-77B2-4A31-8250-C9516499CD29}" dt="2022-08-18T13:04:36.151" v="415" actId="478"/>
          <ac:picMkLst>
            <pc:docMk/>
            <pc:sldMk cId="1567471858" sldId="274"/>
            <ac:picMk id="5" creationId="{3AA0BD4E-7283-4693-8BFD-00E1742851F2}"/>
          </ac:picMkLst>
        </pc:picChg>
        <pc:picChg chg="mod">
          <ac:chgData name="ILHus@statped.no" userId="ILHus@statped.no" providerId="SSPI" clId="{2323CB40-77B2-4A31-8250-C9516499CD29}" dt="2022-08-18T13:05:32.436" v="436" actId="14100"/>
          <ac:picMkLst>
            <pc:docMk/>
            <pc:sldMk cId="1567471858" sldId="274"/>
            <ac:picMk id="7" creationId="{208C802B-0748-4514-95CB-0ED6D88B8A7E}"/>
          </ac:picMkLst>
        </pc:picChg>
      </pc:sldChg>
      <pc:sldChg chg="delSp modSp add mod">
        <pc:chgData name="ILHus@statped.no" userId="ILHus@statped.no" providerId="SSPI" clId="{2323CB40-77B2-4A31-8250-C9516499CD29}" dt="2022-08-19T05:31:37.258" v="1237" actId="403"/>
        <pc:sldMkLst>
          <pc:docMk/>
          <pc:sldMk cId="3457179794" sldId="275"/>
        </pc:sldMkLst>
        <pc:spChg chg="mod">
          <ac:chgData name="ILHus@statped.no" userId="ILHus@statped.no" providerId="SSPI" clId="{2323CB40-77B2-4A31-8250-C9516499CD29}" dt="2022-08-19T05:31:37.258" v="1237" actId="403"/>
          <ac:spMkLst>
            <pc:docMk/>
            <pc:sldMk cId="3457179794" sldId="275"/>
            <ac:spMk id="2" creationId="{6DA36DA9-B9E0-4322-8D1B-D00C2C0E2E49}"/>
          </ac:spMkLst>
        </pc:spChg>
        <pc:spChg chg="mod">
          <ac:chgData name="ILHus@statped.no" userId="ILHus@statped.no" providerId="SSPI" clId="{2323CB40-77B2-4A31-8250-C9516499CD29}" dt="2022-08-18T13:04:14.032" v="413" actId="1076"/>
          <ac:spMkLst>
            <pc:docMk/>
            <pc:sldMk cId="3457179794" sldId="275"/>
            <ac:spMk id="3" creationId="{B9B3CA3A-89AB-4EC1-B4D6-2C1FCDBE3154}"/>
          </ac:spMkLst>
        </pc:spChg>
        <pc:picChg chg="del">
          <ac:chgData name="ILHus@statped.no" userId="ILHus@statped.no" providerId="SSPI" clId="{2323CB40-77B2-4A31-8250-C9516499CD29}" dt="2022-08-18T12:35:11.379" v="335" actId="478"/>
          <ac:picMkLst>
            <pc:docMk/>
            <pc:sldMk cId="3457179794" sldId="275"/>
            <ac:picMk id="8" creationId="{6AB6D574-C5F5-4E5B-882A-7D57B0E2FA95}"/>
          </ac:picMkLst>
        </pc:picChg>
        <pc:picChg chg="mod">
          <ac:chgData name="ILHus@statped.no" userId="ILHus@statped.no" providerId="SSPI" clId="{2323CB40-77B2-4A31-8250-C9516499CD29}" dt="2022-08-18T13:04:18.823" v="414" actId="1076"/>
          <ac:picMkLst>
            <pc:docMk/>
            <pc:sldMk cId="3457179794" sldId="275"/>
            <ac:picMk id="9" creationId="{81BCA84F-78B1-46C3-8D68-5400E47CFFFB}"/>
          </ac:picMkLst>
        </pc:picChg>
      </pc:sldChg>
      <pc:sldChg chg="delSp modSp add mod">
        <pc:chgData name="ILHus@statped.no" userId="ILHus@statped.no" providerId="SSPI" clId="{2323CB40-77B2-4A31-8250-C9516499CD29}" dt="2022-08-19T05:31:45.657" v="1238" actId="403"/>
        <pc:sldMkLst>
          <pc:docMk/>
          <pc:sldMk cId="1580045851" sldId="276"/>
        </pc:sldMkLst>
        <pc:spChg chg="mod">
          <ac:chgData name="ILHus@statped.no" userId="ILHus@statped.no" providerId="SSPI" clId="{2323CB40-77B2-4A31-8250-C9516499CD29}" dt="2022-08-19T05:31:45.657" v="1238" actId="403"/>
          <ac:spMkLst>
            <pc:docMk/>
            <pc:sldMk cId="1580045851" sldId="276"/>
            <ac:spMk id="2" creationId="{797A6E69-8B43-4C37-AF78-107577968F90}"/>
          </ac:spMkLst>
        </pc:spChg>
        <pc:spChg chg="mod">
          <ac:chgData name="ILHus@statped.no" userId="ILHus@statped.no" providerId="SSPI" clId="{2323CB40-77B2-4A31-8250-C9516499CD29}" dt="2022-08-18T13:09:32.188" v="696" actId="20577"/>
          <ac:spMkLst>
            <pc:docMk/>
            <pc:sldMk cId="1580045851" sldId="276"/>
            <ac:spMk id="3" creationId="{5AC0DC9D-D2AF-481A-8D23-B632C9BA590C}"/>
          </ac:spMkLst>
        </pc:spChg>
        <pc:picChg chg="del">
          <ac:chgData name="ILHus@statped.no" userId="ILHus@statped.no" providerId="SSPI" clId="{2323CB40-77B2-4A31-8250-C9516499CD29}" dt="2022-08-18T13:07:12.737" v="442" actId="478"/>
          <ac:picMkLst>
            <pc:docMk/>
            <pc:sldMk cId="1580045851" sldId="276"/>
            <ac:picMk id="7" creationId="{208C802B-0748-4514-95CB-0ED6D88B8A7E}"/>
          </ac:picMkLst>
        </pc:picChg>
      </pc:sldChg>
      <pc:sldChg chg="addSp delSp modSp add mod">
        <pc:chgData name="ILHus@statped.no" userId="ILHus@statped.no" providerId="SSPI" clId="{2323CB40-77B2-4A31-8250-C9516499CD29}" dt="2022-09-05T08:58:54.995" v="1878" actId="20577"/>
        <pc:sldMkLst>
          <pc:docMk/>
          <pc:sldMk cId="1417723106" sldId="277"/>
        </pc:sldMkLst>
        <pc:spChg chg="add mod">
          <ac:chgData name="ILHus@statped.no" userId="ILHus@statped.no" providerId="SSPI" clId="{2323CB40-77B2-4A31-8250-C9516499CD29}" dt="2022-09-05T08:58:54.995" v="1878" actId="20577"/>
          <ac:spMkLst>
            <pc:docMk/>
            <pc:sldMk cId="1417723106" sldId="277"/>
            <ac:spMk id="2" creationId="{87DDF745-E54D-7EEF-0964-774837C21418}"/>
          </ac:spMkLst>
        </pc:spChg>
        <pc:spChg chg="del mod">
          <ac:chgData name="ILHus@statped.no" userId="ILHus@statped.no" providerId="SSPI" clId="{2323CB40-77B2-4A31-8250-C9516499CD29}" dt="2022-09-05T08:58:49.409" v="1876" actId="478"/>
          <ac:spMkLst>
            <pc:docMk/>
            <pc:sldMk cId="1417723106" sldId="277"/>
            <ac:spMk id="9" creationId="{5D2D8FC2-A3F0-3DA2-74AA-DE43FFBE3697}"/>
          </ac:spMkLst>
        </pc:spChg>
        <pc:spChg chg="del">
          <ac:chgData name="ILHus@statped.no" userId="ILHus@statped.no" providerId="SSPI" clId="{2323CB40-77B2-4A31-8250-C9516499CD29}" dt="2022-09-05T07:07:53.452" v="1837" actId="478"/>
          <ac:spMkLst>
            <pc:docMk/>
            <pc:sldMk cId="1417723106" sldId="277"/>
            <ac:spMk id="15" creationId="{CAD8A30A-901C-64C5-4827-683BCB307D1A}"/>
          </ac:spMkLst>
        </pc:spChg>
        <pc:spChg chg="del">
          <ac:chgData name="ILHus@statped.no" userId="ILHus@statped.no" providerId="SSPI" clId="{2323CB40-77B2-4A31-8250-C9516499CD29}" dt="2022-09-05T07:07:50.852" v="1836" actId="478"/>
          <ac:spMkLst>
            <pc:docMk/>
            <pc:sldMk cId="1417723106" sldId="277"/>
            <ac:spMk id="17" creationId="{3262F66C-1827-97C4-C901-01FE6C974C26}"/>
          </ac:spMkLst>
        </pc:spChg>
        <pc:graphicFrameChg chg="mod modGraphic">
          <ac:chgData name="ILHus@statped.no" userId="ILHus@statped.no" providerId="SSPI" clId="{2323CB40-77B2-4A31-8250-C9516499CD29}" dt="2022-09-05T07:14:27.744" v="1847" actId="20577"/>
          <ac:graphicFrameMkLst>
            <pc:docMk/>
            <pc:sldMk cId="1417723106" sldId="277"/>
            <ac:graphicFrameMk id="11" creationId="{86F9CB87-4AB4-45AC-612A-0805CE607EB1}"/>
          </ac:graphicFrameMkLst>
        </pc:graphicFrameChg>
      </pc:sldChg>
      <pc:sldChg chg="addSp modSp new mod ord">
        <pc:chgData name="ILHus@statped.no" userId="ILHus@statped.no" providerId="SSPI" clId="{2323CB40-77B2-4A31-8250-C9516499CD29}" dt="2022-08-26T11:01:59.854" v="1348" actId="1076"/>
        <pc:sldMkLst>
          <pc:docMk/>
          <pc:sldMk cId="1750400280" sldId="278"/>
        </pc:sldMkLst>
        <pc:spChg chg="mod">
          <ac:chgData name="ILHus@statped.no" userId="ILHus@statped.no" providerId="SSPI" clId="{2323CB40-77B2-4A31-8250-C9516499CD29}" dt="2022-08-26T10:59:22.061" v="1303" actId="403"/>
          <ac:spMkLst>
            <pc:docMk/>
            <pc:sldMk cId="1750400280" sldId="278"/>
            <ac:spMk id="2" creationId="{B84E10D2-76B6-3F96-9F71-3356F8AF7782}"/>
          </ac:spMkLst>
        </pc:spChg>
        <pc:spChg chg="mod">
          <ac:chgData name="ILHus@statped.no" userId="ILHus@statped.no" providerId="SSPI" clId="{2323CB40-77B2-4A31-8250-C9516499CD29}" dt="2022-08-26T10:59:46.088" v="1334" actId="14100"/>
          <ac:spMkLst>
            <pc:docMk/>
            <pc:sldMk cId="1750400280" sldId="278"/>
            <ac:spMk id="3" creationId="{62ED5674-E248-B6CE-4D3B-5CEB973EA7EE}"/>
          </ac:spMkLst>
        </pc:spChg>
        <pc:spChg chg="add mod">
          <ac:chgData name="ILHus@statped.no" userId="ILHus@statped.no" providerId="SSPI" clId="{2323CB40-77B2-4A31-8250-C9516499CD29}" dt="2022-08-26T11:01:59.854" v="1348" actId="1076"/>
          <ac:spMkLst>
            <pc:docMk/>
            <pc:sldMk cId="1750400280" sldId="278"/>
            <ac:spMk id="7" creationId="{E1E5D180-6241-23B5-08CC-B8D1F2BD4D3A}"/>
          </ac:spMkLst>
        </pc:spChg>
        <pc:picChg chg="add mod">
          <ac:chgData name="ILHus@statped.no" userId="ILHus@statped.no" providerId="SSPI" clId="{2323CB40-77B2-4A31-8250-C9516499CD29}" dt="2022-08-26T10:58:50.225" v="1292" actId="1076"/>
          <ac:picMkLst>
            <pc:docMk/>
            <pc:sldMk cId="1750400280" sldId="278"/>
            <ac:picMk id="1026" creationId="{A4EE8C26-2206-CDB4-63F2-234439FAEF4E}"/>
          </ac:picMkLst>
        </pc:picChg>
      </pc:sldChg>
      <pc:sldChg chg="new del">
        <pc:chgData name="ILHus@statped.no" userId="ILHus@statped.no" providerId="SSPI" clId="{2323CB40-77B2-4A31-8250-C9516499CD29}" dt="2022-08-26T10:58:19.910" v="1285" actId="680"/>
        <pc:sldMkLst>
          <pc:docMk/>
          <pc:sldMk cId="2835829846" sldId="278"/>
        </pc:sldMkLst>
      </pc:sldChg>
    </pc:docChg>
  </pc:docChgLst>
  <pc:docChgLst>
    <pc:chgData name="Inger Lene Hustuft" userId="5ada7880-3657-4a62-ac46-12e1b2a426e8" providerId="ADAL" clId="{0BB3F729-7FCB-6D4C-BF71-B75F5157224E}"/>
    <pc:docChg chg="modSld">
      <pc:chgData name="Inger Lene Hustuft" userId="5ada7880-3657-4a62-ac46-12e1b2a426e8" providerId="ADAL" clId="{0BB3F729-7FCB-6D4C-BF71-B75F5157224E}" dt="2022-09-05T12:38:49.981" v="108" actId="20577"/>
      <pc:docMkLst>
        <pc:docMk/>
      </pc:docMkLst>
      <pc:sldChg chg="modNotesTx">
        <pc:chgData name="Inger Lene Hustuft" userId="5ada7880-3657-4a62-ac46-12e1b2a426e8" providerId="ADAL" clId="{0BB3F729-7FCB-6D4C-BF71-B75F5157224E}" dt="2022-09-05T12:38:49.981" v="108" actId="20577"/>
        <pc:sldMkLst>
          <pc:docMk/>
          <pc:sldMk cId="1567471858" sldId="274"/>
        </pc:sldMkLst>
      </pc:sldChg>
      <pc:sldChg chg="modNotesTx">
        <pc:chgData name="Inger Lene Hustuft" userId="5ada7880-3657-4a62-ac46-12e1b2a426e8" providerId="ADAL" clId="{0BB3F729-7FCB-6D4C-BF71-B75F5157224E}" dt="2022-09-05T12:37:46.421" v="98" actId="20577"/>
        <pc:sldMkLst>
          <pc:docMk/>
          <pc:sldMk cId="3457179794" sldId="275"/>
        </pc:sldMkLst>
      </pc:sldChg>
      <pc:sldChg chg="modNotesTx">
        <pc:chgData name="Inger Lene Hustuft" userId="5ada7880-3657-4a62-ac46-12e1b2a426e8" providerId="ADAL" clId="{0BB3F729-7FCB-6D4C-BF71-B75F5157224E}" dt="2022-09-05T12:38:16.891" v="99" actId="20577"/>
        <pc:sldMkLst>
          <pc:docMk/>
          <pc:sldMk cId="1580045851" sldId="276"/>
        </pc:sldMkLst>
      </pc:sldChg>
    </pc:docChg>
  </pc:docChgLst>
  <pc:docChgLst>
    <pc:chgData name="Inger Lene Hustuft" userId="5ada7880-3657-4a62-ac46-12e1b2a426e8" providerId="ADAL" clId="{2323CB40-77B2-4A31-8250-C9516499CD29}"/>
    <pc:docChg chg="delSld modSld sldOrd">
      <pc:chgData name="Inger Lene Hustuft" userId="5ada7880-3657-4a62-ac46-12e1b2a426e8" providerId="ADAL" clId="{2323CB40-77B2-4A31-8250-C9516499CD29}" dt="2022-08-25T11:06:01.634" v="65"/>
      <pc:docMkLst>
        <pc:docMk/>
      </pc:docMkLst>
      <pc:sldChg chg="ord">
        <pc:chgData name="Inger Lene Hustuft" userId="5ada7880-3657-4a62-ac46-12e1b2a426e8" providerId="ADAL" clId="{2323CB40-77B2-4A31-8250-C9516499CD29}" dt="2022-08-25T05:42:21.747" v="1"/>
        <pc:sldMkLst>
          <pc:docMk/>
          <pc:sldMk cId="1491175488" sldId="256"/>
        </pc:sldMkLst>
      </pc:sldChg>
      <pc:sldChg chg="ord">
        <pc:chgData name="Inger Lene Hustuft" userId="5ada7880-3657-4a62-ac46-12e1b2a426e8" providerId="ADAL" clId="{2323CB40-77B2-4A31-8250-C9516499CD29}" dt="2022-08-25T11:06:01.634" v="65"/>
        <pc:sldMkLst>
          <pc:docMk/>
          <pc:sldMk cId="993596134" sldId="258"/>
        </pc:sldMkLst>
      </pc:sldChg>
      <pc:sldChg chg="ord">
        <pc:chgData name="Inger Lene Hustuft" userId="5ada7880-3657-4a62-ac46-12e1b2a426e8" providerId="ADAL" clId="{2323CB40-77B2-4A31-8250-C9516499CD29}" dt="2022-08-25T05:42:28.206" v="3"/>
        <pc:sldMkLst>
          <pc:docMk/>
          <pc:sldMk cId="3393620036" sldId="259"/>
        </pc:sldMkLst>
      </pc:sldChg>
      <pc:sldChg chg="modSp mod">
        <pc:chgData name="Inger Lene Hustuft" userId="5ada7880-3657-4a62-ac46-12e1b2a426e8" providerId="ADAL" clId="{2323CB40-77B2-4A31-8250-C9516499CD29}" dt="2022-08-25T11:05:19.178" v="61" actId="6549"/>
        <pc:sldMkLst>
          <pc:docMk/>
          <pc:sldMk cId="2727543658" sldId="264"/>
        </pc:sldMkLst>
        <pc:spChg chg="mod">
          <ac:chgData name="Inger Lene Hustuft" userId="5ada7880-3657-4a62-ac46-12e1b2a426e8" providerId="ADAL" clId="{2323CB40-77B2-4A31-8250-C9516499CD29}" dt="2022-08-25T11:05:19.178" v="61" actId="6549"/>
          <ac:spMkLst>
            <pc:docMk/>
            <pc:sldMk cId="2727543658" sldId="264"/>
            <ac:spMk id="2" creationId="{2516F1A7-5E10-C345-9972-861FB89E1FDE}"/>
          </ac:spMkLst>
        </pc:spChg>
      </pc:sldChg>
      <pc:sldChg chg="ord">
        <pc:chgData name="Inger Lene Hustuft" userId="5ada7880-3657-4a62-ac46-12e1b2a426e8" providerId="ADAL" clId="{2323CB40-77B2-4A31-8250-C9516499CD29}" dt="2022-08-25T11:05:57.348" v="63"/>
        <pc:sldMkLst>
          <pc:docMk/>
          <pc:sldMk cId="1325072321" sldId="268"/>
        </pc:sldMkLst>
      </pc:sldChg>
      <pc:sldChg chg="ord">
        <pc:chgData name="Inger Lene Hustuft" userId="5ada7880-3657-4a62-ac46-12e1b2a426e8" providerId="ADAL" clId="{2323CB40-77B2-4A31-8250-C9516499CD29}" dt="2022-08-25T11:05:57.348" v="63"/>
        <pc:sldMkLst>
          <pc:docMk/>
          <pc:sldMk cId="1574050527" sldId="269"/>
        </pc:sldMkLst>
      </pc:sldChg>
      <pc:sldChg chg="del">
        <pc:chgData name="Inger Lene Hustuft" userId="5ada7880-3657-4a62-ac46-12e1b2a426e8" providerId="ADAL" clId="{2323CB40-77B2-4A31-8250-C9516499CD29}" dt="2022-08-25T11:03:55.457" v="50" actId="47"/>
        <pc:sldMkLst>
          <pc:docMk/>
          <pc:sldMk cId="520884369" sldId="270"/>
        </pc:sldMkLst>
      </pc:sldChg>
      <pc:sldChg chg="addSp modSp mod modAnim">
        <pc:chgData name="Inger Lene Hustuft" userId="5ada7880-3657-4a62-ac46-12e1b2a426e8" providerId="ADAL" clId="{2323CB40-77B2-4A31-8250-C9516499CD29}" dt="2022-08-25T05:45:48.914" v="49"/>
        <pc:sldMkLst>
          <pc:docMk/>
          <pc:sldMk cId="2497263618" sldId="271"/>
        </pc:sldMkLst>
        <pc:spChg chg="add mod">
          <ac:chgData name="Inger Lene Hustuft" userId="5ada7880-3657-4a62-ac46-12e1b2a426e8" providerId="ADAL" clId="{2323CB40-77B2-4A31-8250-C9516499CD29}" dt="2022-08-25T05:45:07.199" v="37" actId="1076"/>
          <ac:spMkLst>
            <pc:docMk/>
            <pc:sldMk cId="2497263618" sldId="271"/>
            <ac:spMk id="2" creationId="{3BD4D769-33FD-6D65-E9AC-3A91F846F25E}"/>
          </ac:spMkLst>
        </pc:spChg>
      </pc:sldChg>
      <pc:sldChg chg="modSp mod">
        <pc:chgData name="Inger Lene Hustuft" userId="5ada7880-3657-4a62-ac46-12e1b2a426e8" providerId="ADAL" clId="{2323CB40-77B2-4A31-8250-C9516499CD29}" dt="2022-08-25T11:05:12.085" v="60" actId="114"/>
        <pc:sldMkLst>
          <pc:docMk/>
          <pc:sldMk cId="1580045851" sldId="276"/>
        </pc:sldMkLst>
        <pc:spChg chg="mod">
          <ac:chgData name="Inger Lene Hustuft" userId="5ada7880-3657-4a62-ac46-12e1b2a426e8" providerId="ADAL" clId="{2323CB40-77B2-4A31-8250-C9516499CD29}" dt="2022-08-25T11:05:12.085" v="60" actId="114"/>
          <ac:spMkLst>
            <pc:docMk/>
            <pc:sldMk cId="1580045851" sldId="276"/>
            <ac:spMk id="3" creationId="{5AC0DC9D-D2AF-481A-8D23-B632C9BA590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6831C-D3C3-4D27-9951-29450B22183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4349AF5-5DE7-4AC8-A853-6FFE7043DC24}">
      <dgm:prSet custT="1"/>
      <dgm:spPr/>
      <dgm:t>
        <a:bodyPr/>
        <a:lstStyle/>
        <a:p>
          <a:r>
            <a:rPr lang="nb-NO" sz="3200"/>
            <a:t>Det er enkelt å få telefonen til å lese for deg!</a:t>
          </a:r>
          <a:endParaRPr lang="en-US" sz="3200"/>
        </a:p>
      </dgm:t>
    </dgm:pt>
    <dgm:pt modelId="{4A3E1EDD-4A25-4EB6-A9B7-A3CA74ADA00B}" type="parTrans" cxnId="{485E35FE-256B-438B-9D68-A4720C1D087C}">
      <dgm:prSet/>
      <dgm:spPr/>
      <dgm:t>
        <a:bodyPr/>
        <a:lstStyle/>
        <a:p>
          <a:endParaRPr lang="en-US"/>
        </a:p>
      </dgm:t>
    </dgm:pt>
    <dgm:pt modelId="{941E2EF8-022F-42CB-A979-5A31DEBB4C37}" type="sibTrans" cxnId="{485E35FE-256B-438B-9D68-A4720C1D087C}">
      <dgm:prSet/>
      <dgm:spPr/>
      <dgm:t>
        <a:bodyPr/>
        <a:lstStyle/>
        <a:p>
          <a:endParaRPr lang="en-US"/>
        </a:p>
      </dgm:t>
    </dgm:pt>
    <dgm:pt modelId="{934FF710-6A29-47AF-8C67-8A4C2181495E}">
      <dgm:prSet custT="1"/>
      <dgm:spPr/>
      <dgm:t>
        <a:bodyPr/>
        <a:lstStyle/>
        <a:p>
          <a:r>
            <a:rPr lang="nb-NO" sz="3200"/>
            <a:t>Hvordan enkelt bli kvitt reklame i nettavisene! </a:t>
          </a:r>
          <a:endParaRPr lang="en-US" sz="3200"/>
        </a:p>
      </dgm:t>
    </dgm:pt>
    <dgm:pt modelId="{50DEF30A-CAC9-4E9B-BCEA-DB2DBF55813D}" type="parTrans" cxnId="{BE0229F5-5326-496A-8762-C8DD6AF3256A}">
      <dgm:prSet/>
      <dgm:spPr/>
      <dgm:t>
        <a:bodyPr/>
        <a:lstStyle/>
        <a:p>
          <a:endParaRPr lang="en-US"/>
        </a:p>
      </dgm:t>
    </dgm:pt>
    <dgm:pt modelId="{7B351FCA-4929-4153-8B5C-6C27E3B97FE4}" type="sibTrans" cxnId="{BE0229F5-5326-496A-8762-C8DD6AF3256A}">
      <dgm:prSet/>
      <dgm:spPr/>
      <dgm:t>
        <a:bodyPr/>
        <a:lstStyle/>
        <a:p>
          <a:endParaRPr lang="en-US"/>
        </a:p>
      </dgm:t>
    </dgm:pt>
    <dgm:pt modelId="{9A9A2D14-7CDA-4CB8-80A1-A183D11E16F0}">
      <dgm:prSet custT="1"/>
      <dgm:spPr/>
      <dgm:t>
        <a:bodyPr/>
        <a:lstStyle/>
        <a:p>
          <a:r>
            <a:rPr lang="nb-NO" sz="3200"/>
            <a:t>Du </a:t>
          </a:r>
          <a:r>
            <a:rPr lang="nb-NO" sz="3200" i="1"/>
            <a:t>kan </a:t>
          </a:r>
          <a:r>
            <a:rPr lang="nb-NO" sz="3200"/>
            <a:t>skrive tekstmelding mens du kjører bil? </a:t>
          </a:r>
          <a:endParaRPr lang="en-US" sz="3200"/>
        </a:p>
      </dgm:t>
    </dgm:pt>
    <dgm:pt modelId="{A4828105-ADBB-4DEA-9CB0-D5E15E714157}" type="parTrans" cxnId="{DC0A9F18-C5B1-404A-8C6B-208962DED3DE}">
      <dgm:prSet/>
      <dgm:spPr/>
      <dgm:t>
        <a:bodyPr/>
        <a:lstStyle/>
        <a:p>
          <a:endParaRPr lang="en-US"/>
        </a:p>
      </dgm:t>
    </dgm:pt>
    <dgm:pt modelId="{2C7908E2-32A4-47C8-B8D7-03ABE2CA2B2F}" type="sibTrans" cxnId="{DC0A9F18-C5B1-404A-8C6B-208962DED3DE}">
      <dgm:prSet/>
      <dgm:spPr/>
      <dgm:t>
        <a:bodyPr/>
        <a:lstStyle/>
        <a:p>
          <a:endParaRPr lang="en-US"/>
        </a:p>
      </dgm:t>
    </dgm:pt>
    <dgm:pt modelId="{C949CE3F-089F-46A7-816F-3E4603A3FFB2}" type="pres">
      <dgm:prSet presAssocID="{A2A6831C-D3C3-4D27-9951-29450B221832}" presName="root" presStyleCnt="0">
        <dgm:presLayoutVars>
          <dgm:dir/>
          <dgm:resizeHandles val="exact"/>
        </dgm:presLayoutVars>
      </dgm:prSet>
      <dgm:spPr/>
    </dgm:pt>
    <dgm:pt modelId="{BD9F8FDC-6DE0-44F6-B0C1-5D1EE51DD559}" type="pres">
      <dgm:prSet presAssocID="{B4349AF5-5DE7-4AC8-A853-6FFE7043DC24}" presName="compNode" presStyleCnt="0"/>
      <dgm:spPr/>
    </dgm:pt>
    <dgm:pt modelId="{5A6CE29E-DC43-4D11-A31A-933D11D9D379}" type="pres">
      <dgm:prSet presAssocID="{B4349AF5-5DE7-4AC8-A853-6FFE7043DC24}" presName="bgRect" presStyleLbl="bgShp" presStyleIdx="0" presStyleCnt="3"/>
      <dgm:spPr/>
    </dgm:pt>
    <dgm:pt modelId="{19A0D3CA-EDB0-4156-AA93-8739EE735214}" type="pres">
      <dgm:prSet presAssocID="{B4349AF5-5DE7-4AC8-A853-6FFE7043DC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122D42DC-C42A-42A9-9B42-17DCF99B1661}" type="pres">
      <dgm:prSet presAssocID="{B4349AF5-5DE7-4AC8-A853-6FFE7043DC24}" presName="spaceRect" presStyleCnt="0"/>
      <dgm:spPr/>
    </dgm:pt>
    <dgm:pt modelId="{E8627847-2FBB-4D5E-9BBB-847F6C3E6BC2}" type="pres">
      <dgm:prSet presAssocID="{B4349AF5-5DE7-4AC8-A853-6FFE7043DC24}" presName="parTx" presStyleLbl="revTx" presStyleIdx="0" presStyleCnt="3">
        <dgm:presLayoutVars>
          <dgm:chMax val="0"/>
          <dgm:chPref val="0"/>
        </dgm:presLayoutVars>
      </dgm:prSet>
      <dgm:spPr/>
    </dgm:pt>
    <dgm:pt modelId="{3DD3A365-E2E6-445C-8F6B-0B00EFCF9E60}" type="pres">
      <dgm:prSet presAssocID="{941E2EF8-022F-42CB-A979-5A31DEBB4C37}" presName="sibTrans" presStyleCnt="0"/>
      <dgm:spPr/>
    </dgm:pt>
    <dgm:pt modelId="{333FCE1B-129F-44C8-8084-A7BEB52AC330}" type="pres">
      <dgm:prSet presAssocID="{934FF710-6A29-47AF-8C67-8A4C2181495E}" presName="compNode" presStyleCnt="0"/>
      <dgm:spPr/>
    </dgm:pt>
    <dgm:pt modelId="{767FDE8B-8A0C-46E6-9410-96B796A5A46B}" type="pres">
      <dgm:prSet presAssocID="{934FF710-6A29-47AF-8C67-8A4C2181495E}" presName="bgRect" presStyleLbl="bgShp" presStyleIdx="1" presStyleCnt="3"/>
      <dgm:spPr/>
    </dgm:pt>
    <dgm:pt modelId="{C5E0EDE8-D949-434C-8A84-6B4DAD073D61}" type="pres">
      <dgm:prSet presAssocID="{934FF710-6A29-47AF-8C67-8A4C218149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jerm"/>
        </a:ext>
      </dgm:extLst>
    </dgm:pt>
    <dgm:pt modelId="{C4C05105-E1E0-4D54-916A-94BD363A5647}" type="pres">
      <dgm:prSet presAssocID="{934FF710-6A29-47AF-8C67-8A4C2181495E}" presName="spaceRect" presStyleCnt="0"/>
      <dgm:spPr/>
    </dgm:pt>
    <dgm:pt modelId="{50120C22-8C01-49CA-9C32-3624E82E531F}" type="pres">
      <dgm:prSet presAssocID="{934FF710-6A29-47AF-8C67-8A4C2181495E}" presName="parTx" presStyleLbl="revTx" presStyleIdx="1" presStyleCnt="3">
        <dgm:presLayoutVars>
          <dgm:chMax val="0"/>
          <dgm:chPref val="0"/>
        </dgm:presLayoutVars>
      </dgm:prSet>
      <dgm:spPr/>
    </dgm:pt>
    <dgm:pt modelId="{68D67E60-ECDB-4B15-A2D8-C5F103CD354E}" type="pres">
      <dgm:prSet presAssocID="{7B351FCA-4929-4153-8B5C-6C27E3B97FE4}" presName="sibTrans" presStyleCnt="0"/>
      <dgm:spPr/>
    </dgm:pt>
    <dgm:pt modelId="{C37EDE68-3C0B-472F-9955-EF32FD8485EC}" type="pres">
      <dgm:prSet presAssocID="{9A9A2D14-7CDA-4CB8-80A1-A183D11E16F0}" presName="compNode" presStyleCnt="0"/>
      <dgm:spPr/>
    </dgm:pt>
    <dgm:pt modelId="{1D580467-5029-4246-BAB8-4D5F4CB698CB}" type="pres">
      <dgm:prSet presAssocID="{9A9A2D14-7CDA-4CB8-80A1-A183D11E16F0}" presName="bgRect" presStyleLbl="bgShp" presStyleIdx="2" presStyleCnt="3"/>
      <dgm:spPr/>
    </dgm:pt>
    <dgm:pt modelId="{07E6052D-293A-4BCE-99EC-4E28916515F8}" type="pres">
      <dgm:prSet presAssocID="{9A9A2D14-7CDA-4CB8-80A1-A183D11E16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l"/>
        </a:ext>
      </dgm:extLst>
    </dgm:pt>
    <dgm:pt modelId="{361D7B43-034E-44CC-AA64-BA4C09B9B2A7}" type="pres">
      <dgm:prSet presAssocID="{9A9A2D14-7CDA-4CB8-80A1-A183D11E16F0}" presName="spaceRect" presStyleCnt="0"/>
      <dgm:spPr/>
    </dgm:pt>
    <dgm:pt modelId="{ADF30E26-9476-450F-B516-35513ADAA878}" type="pres">
      <dgm:prSet presAssocID="{9A9A2D14-7CDA-4CB8-80A1-A183D11E16F0}" presName="parTx" presStyleLbl="revTx" presStyleIdx="2" presStyleCnt="3">
        <dgm:presLayoutVars>
          <dgm:chMax val="0"/>
          <dgm:chPref val="0"/>
        </dgm:presLayoutVars>
      </dgm:prSet>
      <dgm:spPr/>
    </dgm:pt>
  </dgm:ptLst>
  <dgm:cxnLst>
    <dgm:cxn modelId="{DC0A9F18-C5B1-404A-8C6B-208962DED3DE}" srcId="{A2A6831C-D3C3-4D27-9951-29450B221832}" destId="{9A9A2D14-7CDA-4CB8-80A1-A183D11E16F0}" srcOrd="2" destOrd="0" parTransId="{A4828105-ADBB-4DEA-9CB0-D5E15E714157}" sibTransId="{2C7908E2-32A4-47C8-B8D7-03ABE2CA2B2F}"/>
    <dgm:cxn modelId="{332BFB5B-EDBF-4D6E-B5F1-4DFE38AD780E}" type="presOf" srcId="{A2A6831C-D3C3-4D27-9951-29450B221832}" destId="{C949CE3F-089F-46A7-816F-3E4603A3FFB2}" srcOrd="0" destOrd="0" presId="urn:microsoft.com/office/officeart/2018/2/layout/IconVerticalSolidList"/>
    <dgm:cxn modelId="{6D4FCA5F-4E6C-4F16-91BF-A8D326D86003}" type="presOf" srcId="{9A9A2D14-7CDA-4CB8-80A1-A183D11E16F0}" destId="{ADF30E26-9476-450F-B516-35513ADAA878}" srcOrd="0" destOrd="0" presId="urn:microsoft.com/office/officeart/2018/2/layout/IconVerticalSolidList"/>
    <dgm:cxn modelId="{EEFA0667-1616-43EF-8EAD-81DE29A8C7E7}" type="presOf" srcId="{B4349AF5-5DE7-4AC8-A853-6FFE7043DC24}" destId="{E8627847-2FBB-4D5E-9BBB-847F6C3E6BC2}" srcOrd="0" destOrd="0" presId="urn:microsoft.com/office/officeart/2018/2/layout/IconVerticalSolidList"/>
    <dgm:cxn modelId="{DE234770-0C99-4280-80A8-5603DA24B07E}" type="presOf" srcId="{934FF710-6A29-47AF-8C67-8A4C2181495E}" destId="{50120C22-8C01-49CA-9C32-3624E82E531F}" srcOrd="0" destOrd="0" presId="urn:microsoft.com/office/officeart/2018/2/layout/IconVerticalSolidList"/>
    <dgm:cxn modelId="{BE0229F5-5326-496A-8762-C8DD6AF3256A}" srcId="{A2A6831C-D3C3-4D27-9951-29450B221832}" destId="{934FF710-6A29-47AF-8C67-8A4C2181495E}" srcOrd="1" destOrd="0" parTransId="{50DEF30A-CAC9-4E9B-BCEA-DB2DBF55813D}" sibTransId="{7B351FCA-4929-4153-8B5C-6C27E3B97FE4}"/>
    <dgm:cxn modelId="{485E35FE-256B-438B-9D68-A4720C1D087C}" srcId="{A2A6831C-D3C3-4D27-9951-29450B221832}" destId="{B4349AF5-5DE7-4AC8-A853-6FFE7043DC24}" srcOrd="0" destOrd="0" parTransId="{4A3E1EDD-4A25-4EB6-A9B7-A3CA74ADA00B}" sibTransId="{941E2EF8-022F-42CB-A979-5A31DEBB4C37}"/>
    <dgm:cxn modelId="{C8DA73D9-A271-4B4B-AD51-6CCBF8B35615}" type="presParOf" srcId="{C949CE3F-089F-46A7-816F-3E4603A3FFB2}" destId="{BD9F8FDC-6DE0-44F6-B0C1-5D1EE51DD559}" srcOrd="0" destOrd="0" presId="urn:microsoft.com/office/officeart/2018/2/layout/IconVerticalSolidList"/>
    <dgm:cxn modelId="{C4E27E57-77B3-410D-948C-B6083B8E775C}" type="presParOf" srcId="{BD9F8FDC-6DE0-44F6-B0C1-5D1EE51DD559}" destId="{5A6CE29E-DC43-4D11-A31A-933D11D9D379}" srcOrd="0" destOrd="0" presId="urn:microsoft.com/office/officeart/2018/2/layout/IconVerticalSolidList"/>
    <dgm:cxn modelId="{C14A50E5-81C4-46BE-BAB4-0D86FE708B06}" type="presParOf" srcId="{BD9F8FDC-6DE0-44F6-B0C1-5D1EE51DD559}" destId="{19A0D3CA-EDB0-4156-AA93-8739EE735214}" srcOrd="1" destOrd="0" presId="urn:microsoft.com/office/officeart/2018/2/layout/IconVerticalSolidList"/>
    <dgm:cxn modelId="{9E066C37-FE03-4A11-9A1B-F0159AB85333}" type="presParOf" srcId="{BD9F8FDC-6DE0-44F6-B0C1-5D1EE51DD559}" destId="{122D42DC-C42A-42A9-9B42-17DCF99B1661}" srcOrd="2" destOrd="0" presId="urn:microsoft.com/office/officeart/2018/2/layout/IconVerticalSolidList"/>
    <dgm:cxn modelId="{0E5DC5BC-3EFB-45ED-BD8B-EA4F2D8FA23E}" type="presParOf" srcId="{BD9F8FDC-6DE0-44F6-B0C1-5D1EE51DD559}" destId="{E8627847-2FBB-4D5E-9BBB-847F6C3E6BC2}" srcOrd="3" destOrd="0" presId="urn:microsoft.com/office/officeart/2018/2/layout/IconVerticalSolidList"/>
    <dgm:cxn modelId="{B21C9396-3288-4359-B585-B014CDF66E2D}" type="presParOf" srcId="{C949CE3F-089F-46A7-816F-3E4603A3FFB2}" destId="{3DD3A365-E2E6-445C-8F6B-0B00EFCF9E60}" srcOrd="1" destOrd="0" presId="urn:microsoft.com/office/officeart/2018/2/layout/IconVerticalSolidList"/>
    <dgm:cxn modelId="{9A8A21B4-2F58-443A-8806-99704BE8FC77}" type="presParOf" srcId="{C949CE3F-089F-46A7-816F-3E4603A3FFB2}" destId="{333FCE1B-129F-44C8-8084-A7BEB52AC330}" srcOrd="2" destOrd="0" presId="urn:microsoft.com/office/officeart/2018/2/layout/IconVerticalSolidList"/>
    <dgm:cxn modelId="{1B729B94-2BAB-4A9E-A1AE-9FA067FD8E2A}" type="presParOf" srcId="{333FCE1B-129F-44C8-8084-A7BEB52AC330}" destId="{767FDE8B-8A0C-46E6-9410-96B796A5A46B}" srcOrd="0" destOrd="0" presId="urn:microsoft.com/office/officeart/2018/2/layout/IconVerticalSolidList"/>
    <dgm:cxn modelId="{3E71434C-2C23-4E0E-B991-88D5471F72C3}" type="presParOf" srcId="{333FCE1B-129F-44C8-8084-A7BEB52AC330}" destId="{C5E0EDE8-D949-434C-8A84-6B4DAD073D61}" srcOrd="1" destOrd="0" presId="urn:microsoft.com/office/officeart/2018/2/layout/IconVerticalSolidList"/>
    <dgm:cxn modelId="{98DB86CB-7EE4-43D4-B348-1F997CCC4A14}" type="presParOf" srcId="{333FCE1B-129F-44C8-8084-A7BEB52AC330}" destId="{C4C05105-E1E0-4D54-916A-94BD363A5647}" srcOrd="2" destOrd="0" presId="urn:microsoft.com/office/officeart/2018/2/layout/IconVerticalSolidList"/>
    <dgm:cxn modelId="{000AA8CE-E6B7-4DE6-9A8E-98AF64392700}" type="presParOf" srcId="{333FCE1B-129F-44C8-8084-A7BEB52AC330}" destId="{50120C22-8C01-49CA-9C32-3624E82E531F}" srcOrd="3" destOrd="0" presId="urn:microsoft.com/office/officeart/2018/2/layout/IconVerticalSolidList"/>
    <dgm:cxn modelId="{7BBC9C3D-33F2-4AA6-A829-1497B86548C2}" type="presParOf" srcId="{C949CE3F-089F-46A7-816F-3E4603A3FFB2}" destId="{68D67E60-ECDB-4B15-A2D8-C5F103CD354E}" srcOrd="3" destOrd="0" presId="urn:microsoft.com/office/officeart/2018/2/layout/IconVerticalSolidList"/>
    <dgm:cxn modelId="{0B73E4C6-E559-4ECF-81ED-521F4630DB7D}" type="presParOf" srcId="{C949CE3F-089F-46A7-816F-3E4603A3FFB2}" destId="{C37EDE68-3C0B-472F-9955-EF32FD8485EC}" srcOrd="4" destOrd="0" presId="urn:microsoft.com/office/officeart/2018/2/layout/IconVerticalSolidList"/>
    <dgm:cxn modelId="{7500E018-0C07-400B-901C-5535CC7CCF1F}" type="presParOf" srcId="{C37EDE68-3C0B-472F-9955-EF32FD8485EC}" destId="{1D580467-5029-4246-BAB8-4D5F4CB698CB}" srcOrd="0" destOrd="0" presId="urn:microsoft.com/office/officeart/2018/2/layout/IconVerticalSolidList"/>
    <dgm:cxn modelId="{D9D925DA-B9CB-44EE-8C5F-CA4BCDBB3DED}" type="presParOf" srcId="{C37EDE68-3C0B-472F-9955-EF32FD8485EC}" destId="{07E6052D-293A-4BCE-99EC-4E28916515F8}" srcOrd="1" destOrd="0" presId="urn:microsoft.com/office/officeart/2018/2/layout/IconVerticalSolidList"/>
    <dgm:cxn modelId="{C466D57D-2A8E-42DD-956D-8C4A48EE3919}" type="presParOf" srcId="{C37EDE68-3C0B-472F-9955-EF32FD8485EC}" destId="{361D7B43-034E-44CC-AA64-BA4C09B9B2A7}" srcOrd="2" destOrd="0" presId="urn:microsoft.com/office/officeart/2018/2/layout/IconVerticalSolidList"/>
    <dgm:cxn modelId="{C82830C1-F498-4DB4-8447-F6FAFED9A7C7}" type="presParOf" srcId="{C37EDE68-3C0B-472F-9955-EF32FD8485EC}" destId="{ADF30E26-9476-450F-B516-35513ADAA8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69A7E-45A4-4743-AD5C-972926151579}" type="doc">
      <dgm:prSet loTypeId="urn:microsoft.com/office/officeart/2005/8/layout/vProcess5" loCatId="process" qsTypeId="urn:microsoft.com/office/officeart/2005/8/quickstyle/simple4" qsCatId="simple" csTypeId="urn:microsoft.com/office/officeart/2005/8/colors/accent2_2" csCatId="accent2"/>
      <dgm:spPr/>
      <dgm:t>
        <a:bodyPr/>
        <a:lstStyle/>
        <a:p>
          <a:endParaRPr lang="en-US"/>
        </a:p>
      </dgm:t>
    </dgm:pt>
    <dgm:pt modelId="{FAFD4B4F-343B-46E2-8700-A2A7BD5EA738}">
      <dgm:prSet/>
      <dgm:spPr/>
      <dgm:t>
        <a:bodyPr/>
        <a:lstStyle/>
        <a:p>
          <a:r>
            <a:rPr lang="nb-NO"/>
            <a:t>Opplest tekst</a:t>
          </a:r>
          <a:endParaRPr lang="en-US"/>
        </a:p>
      </dgm:t>
    </dgm:pt>
    <dgm:pt modelId="{16DA7BB7-7C66-4ADF-9D04-E9FA4E9444D1}" type="parTrans" cxnId="{8BE82797-32A4-469D-8A48-D9B15B6F7EB4}">
      <dgm:prSet/>
      <dgm:spPr/>
      <dgm:t>
        <a:bodyPr/>
        <a:lstStyle/>
        <a:p>
          <a:endParaRPr lang="en-US"/>
        </a:p>
      </dgm:t>
    </dgm:pt>
    <dgm:pt modelId="{7B091E28-D3D3-4E9C-9524-0B54BE2FDE36}" type="sibTrans" cxnId="{8BE82797-32A4-469D-8A48-D9B15B6F7EB4}">
      <dgm:prSet/>
      <dgm:spPr/>
      <dgm:t>
        <a:bodyPr/>
        <a:lstStyle/>
        <a:p>
          <a:endParaRPr lang="en-US"/>
        </a:p>
      </dgm:t>
    </dgm:pt>
    <dgm:pt modelId="{21498CE4-9872-4B33-8331-647C552FFB04}">
      <dgm:prSet/>
      <dgm:spPr/>
      <dgm:t>
        <a:bodyPr/>
        <a:lstStyle/>
        <a:p>
          <a:r>
            <a:rPr lang="nb-NO"/>
            <a:t>Tilpasning og rydding av tekst</a:t>
          </a:r>
          <a:endParaRPr lang="en-US"/>
        </a:p>
      </dgm:t>
    </dgm:pt>
    <dgm:pt modelId="{8800D4E5-1578-469D-A302-C3652EB58B0A}" type="parTrans" cxnId="{ACFFA158-3085-4AD0-9CCB-38240B4341D3}">
      <dgm:prSet/>
      <dgm:spPr/>
      <dgm:t>
        <a:bodyPr/>
        <a:lstStyle/>
        <a:p>
          <a:endParaRPr lang="en-US"/>
        </a:p>
      </dgm:t>
    </dgm:pt>
    <dgm:pt modelId="{62B1F171-793C-45E3-83D6-EAB3C8B5A825}" type="sibTrans" cxnId="{ACFFA158-3085-4AD0-9CCB-38240B4341D3}">
      <dgm:prSet/>
      <dgm:spPr/>
      <dgm:t>
        <a:bodyPr/>
        <a:lstStyle/>
        <a:p>
          <a:endParaRPr lang="en-US"/>
        </a:p>
      </dgm:t>
    </dgm:pt>
    <dgm:pt modelId="{7B01EAA7-8F8F-486D-B4A8-0B2023B2734C}">
      <dgm:prSet/>
      <dgm:spPr/>
      <dgm:t>
        <a:bodyPr/>
        <a:lstStyle/>
        <a:p>
          <a:r>
            <a:rPr lang="nb-NO"/>
            <a:t>Diktering</a:t>
          </a:r>
          <a:endParaRPr lang="en-US"/>
        </a:p>
      </dgm:t>
    </dgm:pt>
    <dgm:pt modelId="{F09C77D2-FB77-4BFD-8989-CF3BFDBDCB15}" type="parTrans" cxnId="{E84A731D-2BBA-49AA-A3EA-68C89AA505E4}">
      <dgm:prSet/>
      <dgm:spPr/>
      <dgm:t>
        <a:bodyPr/>
        <a:lstStyle/>
        <a:p>
          <a:endParaRPr lang="en-US"/>
        </a:p>
      </dgm:t>
    </dgm:pt>
    <dgm:pt modelId="{E528CDBB-373D-47DA-8E8A-0301863E6F8C}" type="sibTrans" cxnId="{E84A731D-2BBA-49AA-A3EA-68C89AA505E4}">
      <dgm:prSet/>
      <dgm:spPr/>
      <dgm:t>
        <a:bodyPr/>
        <a:lstStyle/>
        <a:p>
          <a:endParaRPr lang="en-US"/>
        </a:p>
      </dgm:t>
    </dgm:pt>
    <dgm:pt modelId="{D3080354-FD30-4CE1-940C-9B1346FDA828}" type="pres">
      <dgm:prSet presAssocID="{BB169A7E-45A4-4743-AD5C-972926151579}" presName="outerComposite" presStyleCnt="0">
        <dgm:presLayoutVars>
          <dgm:chMax val="5"/>
          <dgm:dir/>
          <dgm:resizeHandles val="exact"/>
        </dgm:presLayoutVars>
      </dgm:prSet>
      <dgm:spPr/>
    </dgm:pt>
    <dgm:pt modelId="{904989D7-4C55-4420-B998-F9C9A0D9F525}" type="pres">
      <dgm:prSet presAssocID="{BB169A7E-45A4-4743-AD5C-972926151579}" presName="dummyMaxCanvas" presStyleCnt="0">
        <dgm:presLayoutVars/>
      </dgm:prSet>
      <dgm:spPr/>
    </dgm:pt>
    <dgm:pt modelId="{73B81A83-7E3B-4D09-86B6-4B4AF5EA35CC}" type="pres">
      <dgm:prSet presAssocID="{BB169A7E-45A4-4743-AD5C-972926151579}" presName="ThreeNodes_1" presStyleLbl="node1" presStyleIdx="0" presStyleCnt="3">
        <dgm:presLayoutVars>
          <dgm:bulletEnabled val="1"/>
        </dgm:presLayoutVars>
      </dgm:prSet>
      <dgm:spPr/>
    </dgm:pt>
    <dgm:pt modelId="{7E5E28AC-CA09-4B5E-8A64-DAA71214D27A}" type="pres">
      <dgm:prSet presAssocID="{BB169A7E-45A4-4743-AD5C-972926151579}" presName="ThreeNodes_2" presStyleLbl="node1" presStyleIdx="1" presStyleCnt="3">
        <dgm:presLayoutVars>
          <dgm:bulletEnabled val="1"/>
        </dgm:presLayoutVars>
      </dgm:prSet>
      <dgm:spPr/>
    </dgm:pt>
    <dgm:pt modelId="{6E639D78-9AF6-483B-B524-CBEC66C98B73}" type="pres">
      <dgm:prSet presAssocID="{BB169A7E-45A4-4743-AD5C-972926151579}" presName="ThreeNodes_3" presStyleLbl="node1" presStyleIdx="2" presStyleCnt="3">
        <dgm:presLayoutVars>
          <dgm:bulletEnabled val="1"/>
        </dgm:presLayoutVars>
      </dgm:prSet>
      <dgm:spPr/>
    </dgm:pt>
    <dgm:pt modelId="{CA15868B-2667-4988-9690-EF920144559C}" type="pres">
      <dgm:prSet presAssocID="{BB169A7E-45A4-4743-AD5C-972926151579}" presName="ThreeConn_1-2" presStyleLbl="fgAccFollowNode1" presStyleIdx="0" presStyleCnt="2">
        <dgm:presLayoutVars>
          <dgm:bulletEnabled val="1"/>
        </dgm:presLayoutVars>
      </dgm:prSet>
      <dgm:spPr/>
    </dgm:pt>
    <dgm:pt modelId="{78A708F6-09D5-4C7B-B051-B6D0EF3C9EAD}" type="pres">
      <dgm:prSet presAssocID="{BB169A7E-45A4-4743-AD5C-972926151579}" presName="ThreeConn_2-3" presStyleLbl="fgAccFollowNode1" presStyleIdx="1" presStyleCnt="2">
        <dgm:presLayoutVars>
          <dgm:bulletEnabled val="1"/>
        </dgm:presLayoutVars>
      </dgm:prSet>
      <dgm:spPr/>
    </dgm:pt>
    <dgm:pt modelId="{53731F09-DCF0-4C8B-B109-E7491B41DA8A}" type="pres">
      <dgm:prSet presAssocID="{BB169A7E-45A4-4743-AD5C-972926151579}" presName="ThreeNodes_1_text" presStyleLbl="node1" presStyleIdx="2" presStyleCnt="3">
        <dgm:presLayoutVars>
          <dgm:bulletEnabled val="1"/>
        </dgm:presLayoutVars>
      </dgm:prSet>
      <dgm:spPr/>
    </dgm:pt>
    <dgm:pt modelId="{F0ED2A15-F89E-4777-AF4F-862ADD482740}" type="pres">
      <dgm:prSet presAssocID="{BB169A7E-45A4-4743-AD5C-972926151579}" presName="ThreeNodes_2_text" presStyleLbl="node1" presStyleIdx="2" presStyleCnt="3">
        <dgm:presLayoutVars>
          <dgm:bulletEnabled val="1"/>
        </dgm:presLayoutVars>
      </dgm:prSet>
      <dgm:spPr/>
    </dgm:pt>
    <dgm:pt modelId="{C3D9B1AC-9819-4C87-8428-7954985977AC}" type="pres">
      <dgm:prSet presAssocID="{BB169A7E-45A4-4743-AD5C-972926151579}" presName="ThreeNodes_3_text" presStyleLbl="node1" presStyleIdx="2" presStyleCnt="3">
        <dgm:presLayoutVars>
          <dgm:bulletEnabled val="1"/>
        </dgm:presLayoutVars>
      </dgm:prSet>
      <dgm:spPr/>
    </dgm:pt>
  </dgm:ptLst>
  <dgm:cxnLst>
    <dgm:cxn modelId="{1D148108-33B1-41A0-9D50-27D49EFB0905}" type="presOf" srcId="{7B01EAA7-8F8F-486D-B4A8-0B2023B2734C}" destId="{6E639D78-9AF6-483B-B524-CBEC66C98B73}" srcOrd="0" destOrd="0" presId="urn:microsoft.com/office/officeart/2005/8/layout/vProcess5"/>
    <dgm:cxn modelId="{E84A731D-2BBA-49AA-A3EA-68C89AA505E4}" srcId="{BB169A7E-45A4-4743-AD5C-972926151579}" destId="{7B01EAA7-8F8F-486D-B4A8-0B2023B2734C}" srcOrd="2" destOrd="0" parTransId="{F09C77D2-FB77-4BFD-8989-CF3BFDBDCB15}" sibTransId="{E528CDBB-373D-47DA-8E8A-0301863E6F8C}"/>
    <dgm:cxn modelId="{2714BB29-F74D-4135-AD7E-DE6E86FE2024}" type="presOf" srcId="{7B091E28-D3D3-4E9C-9524-0B54BE2FDE36}" destId="{CA15868B-2667-4988-9690-EF920144559C}" srcOrd="0" destOrd="0" presId="urn:microsoft.com/office/officeart/2005/8/layout/vProcess5"/>
    <dgm:cxn modelId="{AE78353B-6CDF-4A24-9C93-D20FBF22D357}" type="presOf" srcId="{7B01EAA7-8F8F-486D-B4A8-0B2023B2734C}" destId="{C3D9B1AC-9819-4C87-8428-7954985977AC}" srcOrd="1" destOrd="0" presId="urn:microsoft.com/office/officeart/2005/8/layout/vProcess5"/>
    <dgm:cxn modelId="{FEE5EF5B-44AD-49AE-B98E-15CC1DB3A9DE}" type="presOf" srcId="{BB169A7E-45A4-4743-AD5C-972926151579}" destId="{D3080354-FD30-4CE1-940C-9B1346FDA828}" srcOrd="0" destOrd="0" presId="urn:microsoft.com/office/officeart/2005/8/layout/vProcess5"/>
    <dgm:cxn modelId="{4EF9B162-D692-48C7-A55F-3152EE74B1EF}" type="presOf" srcId="{FAFD4B4F-343B-46E2-8700-A2A7BD5EA738}" destId="{53731F09-DCF0-4C8B-B109-E7491B41DA8A}" srcOrd="1" destOrd="0" presId="urn:microsoft.com/office/officeart/2005/8/layout/vProcess5"/>
    <dgm:cxn modelId="{6293F942-F538-4BAE-9C2F-D07C20EFDE83}" type="presOf" srcId="{62B1F171-793C-45E3-83D6-EAB3C8B5A825}" destId="{78A708F6-09D5-4C7B-B051-B6D0EF3C9EAD}" srcOrd="0" destOrd="0" presId="urn:microsoft.com/office/officeart/2005/8/layout/vProcess5"/>
    <dgm:cxn modelId="{ACFFA158-3085-4AD0-9CCB-38240B4341D3}" srcId="{BB169A7E-45A4-4743-AD5C-972926151579}" destId="{21498CE4-9872-4B33-8331-647C552FFB04}" srcOrd="1" destOrd="0" parTransId="{8800D4E5-1578-469D-A302-C3652EB58B0A}" sibTransId="{62B1F171-793C-45E3-83D6-EAB3C8B5A825}"/>
    <dgm:cxn modelId="{8BE82797-32A4-469D-8A48-D9B15B6F7EB4}" srcId="{BB169A7E-45A4-4743-AD5C-972926151579}" destId="{FAFD4B4F-343B-46E2-8700-A2A7BD5EA738}" srcOrd="0" destOrd="0" parTransId="{16DA7BB7-7C66-4ADF-9D04-E9FA4E9444D1}" sibTransId="{7B091E28-D3D3-4E9C-9524-0B54BE2FDE36}"/>
    <dgm:cxn modelId="{593E96CD-87EF-4A3A-A626-12FBD90AA835}" type="presOf" srcId="{21498CE4-9872-4B33-8331-647C552FFB04}" destId="{F0ED2A15-F89E-4777-AF4F-862ADD482740}" srcOrd="1" destOrd="0" presId="urn:microsoft.com/office/officeart/2005/8/layout/vProcess5"/>
    <dgm:cxn modelId="{1D8145DD-B278-45D9-8FE1-7442966D04D0}" type="presOf" srcId="{21498CE4-9872-4B33-8331-647C552FFB04}" destId="{7E5E28AC-CA09-4B5E-8A64-DAA71214D27A}" srcOrd="0" destOrd="0" presId="urn:microsoft.com/office/officeart/2005/8/layout/vProcess5"/>
    <dgm:cxn modelId="{AC2205EC-F130-4380-90B4-A2A2E9E13BB0}" type="presOf" srcId="{FAFD4B4F-343B-46E2-8700-A2A7BD5EA738}" destId="{73B81A83-7E3B-4D09-86B6-4B4AF5EA35CC}" srcOrd="0" destOrd="0" presId="urn:microsoft.com/office/officeart/2005/8/layout/vProcess5"/>
    <dgm:cxn modelId="{88F21F09-8AAC-4F7B-9F68-F50E759C2FE8}" type="presParOf" srcId="{D3080354-FD30-4CE1-940C-9B1346FDA828}" destId="{904989D7-4C55-4420-B998-F9C9A0D9F525}" srcOrd="0" destOrd="0" presId="urn:microsoft.com/office/officeart/2005/8/layout/vProcess5"/>
    <dgm:cxn modelId="{B5EC3F18-2466-426C-99D3-116B864FC691}" type="presParOf" srcId="{D3080354-FD30-4CE1-940C-9B1346FDA828}" destId="{73B81A83-7E3B-4D09-86B6-4B4AF5EA35CC}" srcOrd="1" destOrd="0" presId="urn:microsoft.com/office/officeart/2005/8/layout/vProcess5"/>
    <dgm:cxn modelId="{072B87FC-2335-4B77-8761-504C943E5DC0}" type="presParOf" srcId="{D3080354-FD30-4CE1-940C-9B1346FDA828}" destId="{7E5E28AC-CA09-4B5E-8A64-DAA71214D27A}" srcOrd="2" destOrd="0" presId="urn:microsoft.com/office/officeart/2005/8/layout/vProcess5"/>
    <dgm:cxn modelId="{5D00C014-6FCE-4085-92EF-513D66572985}" type="presParOf" srcId="{D3080354-FD30-4CE1-940C-9B1346FDA828}" destId="{6E639D78-9AF6-483B-B524-CBEC66C98B73}" srcOrd="3" destOrd="0" presId="urn:microsoft.com/office/officeart/2005/8/layout/vProcess5"/>
    <dgm:cxn modelId="{BF004480-CE77-416E-AF73-51D1E545E7BF}" type="presParOf" srcId="{D3080354-FD30-4CE1-940C-9B1346FDA828}" destId="{CA15868B-2667-4988-9690-EF920144559C}" srcOrd="4" destOrd="0" presId="urn:microsoft.com/office/officeart/2005/8/layout/vProcess5"/>
    <dgm:cxn modelId="{5BB6AF96-ED29-4407-97F0-6C1A7886F00B}" type="presParOf" srcId="{D3080354-FD30-4CE1-940C-9B1346FDA828}" destId="{78A708F6-09D5-4C7B-B051-B6D0EF3C9EAD}" srcOrd="5" destOrd="0" presId="urn:microsoft.com/office/officeart/2005/8/layout/vProcess5"/>
    <dgm:cxn modelId="{5F631A31-4AE5-499D-969A-53F2668955FA}" type="presParOf" srcId="{D3080354-FD30-4CE1-940C-9B1346FDA828}" destId="{53731F09-DCF0-4C8B-B109-E7491B41DA8A}" srcOrd="6" destOrd="0" presId="urn:microsoft.com/office/officeart/2005/8/layout/vProcess5"/>
    <dgm:cxn modelId="{1AD15931-5A44-447A-B37C-EA2CD5312B3D}" type="presParOf" srcId="{D3080354-FD30-4CE1-940C-9B1346FDA828}" destId="{F0ED2A15-F89E-4777-AF4F-862ADD482740}" srcOrd="7" destOrd="0" presId="urn:microsoft.com/office/officeart/2005/8/layout/vProcess5"/>
    <dgm:cxn modelId="{73F9BA43-2BA6-4F26-B99C-182EC02DD26E}" type="presParOf" srcId="{D3080354-FD30-4CE1-940C-9B1346FDA828}" destId="{C3D9B1AC-9819-4C87-8428-7954985977A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A6831C-D3C3-4D27-9951-29450B22183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4349AF5-5DE7-4AC8-A853-6FFE7043DC24}">
      <dgm:prSet custT="1"/>
      <dgm:spPr/>
      <dgm:t>
        <a:bodyPr/>
        <a:lstStyle/>
        <a:p>
          <a:r>
            <a:rPr lang="nb-NO" sz="3200"/>
            <a:t>Hvor enkelt det er å få telefonen til å lese for deg!</a:t>
          </a:r>
          <a:endParaRPr lang="en-US" sz="3200"/>
        </a:p>
      </dgm:t>
    </dgm:pt>
    <dgm:pt modelId="{4A3E1EDD-4A25-4EB6-A9B7-A3CA74ADA00B}" type="parTrans" cxnId="{485E35FE-256B-438B-9D68-A4720C1D087C}">
      <dgm:prSet/>
      <dgm:spPr/>
      <dgm:t>
        <a:bodyPr/>
        <a:lstStyle/>
        <a:p>
          <a:endParaRPr lang="en-US"/>
        </a:p>
      </dgm:t>
    </dgm:pt>
    <dgm:pt modelId="{941E2EF8-022F-42CB-A979-5A31DEBB4C37}" type="sibTrans" cxnId="{485E35FE-256B-438B-9D68-A4720C1D087C}">
      <dgm:prSet/>
      <dgm:spPr/>
      <dgm:t>
        <a:bodyPr/>
        <a:lstStyle/>
        <a:p>
          <a:endParaRPr lang="en-US"/>
        </a:p>
      </dgm:t>
    </dgm:pt>
    <dgm:pt modelId="{934FF710-6A29-47AF-8C67-8A4C2181495E}">
      <dgm:prSet custT="1"/>
      <dgm:spPr/>
      <dgm:t>
        <a:bodyPr/>
        <a:lstStyle/>
        <a:p>
          <a:r>
            <a:rPr lang="nb-NO" sz="3200"/>
            <a:t>Hvordan du blir kvitt reklame i nettavisene! </a:t>
          </a:r>
          <a:endParaRPr lang="en-US" sz="3200"/>
        </a:p>
      </dgm:t>
    </dgm:pt>
    <dgm:pt modelId="{50DEF30A-CAC9-4E9B-BCEA-DB2DBF55813D}" type="parTrans" cxnId="{BE0229F5-5326-496A-8762-C8DD6AF3256A}">
      <dgm:prSet/>
      <dgm:spPr/>
      <dgm:t>
        <a:bodyPr/>
        <a:lstStyle/>
        <a:p>
          <a:endParaRPr lang="en-US"/>
        </a:p>
      </dgm:t>
    </dgm:pt>
    <dgm:pt modelId="{7B351FCA-4929-4153-8B5C-6C27E3B97FE4}" type="sibTrans" cxnId="{BE0229F5-5326-496A-8762-C8DD6AF3256A}">
      <dgm:prSet/>
      <dgm:spPr/>
      <dgm:t>
        <a:bodyPr/>
        <a:lstStyle/>
        <a:p>
          <a:endParaRPr lang="en-US"/>
        </a:p>
      </dgm:t>
    </dgm:pt>
    <dgm:pt modelId="{9A9A2D14-7CDA-4CB8-80A1-A183D11E16F0}">
      <dgm:prSet custT="1"/>
      <dgm:spPr/>
      <dgm:t>
        <a:bodyPr/>
        <a:lstStyle/>
        <a:p>
          <a:r>
            <a:rPr lang="nb-NO" sz="3200"/>
            <a:t>At du kan skrive en tekstmelding uten å åpne telefonen!</a:t>
          </a:r>
          <a:endParaRPr lang="en-US" sz="3200"/>
        </a:p>
      </dgm:t>
    </dgm:pt>
    <dgm:pt modelId="{A4828105-ADBB-4DEA-9CB0-D5E15E714157}" type="parTrans" cxnId="{DC0A9F18-C5B1-404A-8C6B-208962DED3DE}">
      <dgm:prSet/>
      <dgm:spPr/>
      <dgm:t>
        <a:bodyPr/>
        <a:lstStyle/>
        <a:p>
          <a:endParaRPr lang="en-US"/>
        </a:p>
      </dgm:t>
    </dgm:pt>
    <dgm:pt modelId="{2C7908E2-32A4-47C8-B8D7-03ABE2CA2B2F}" type="sibTrans" cxnId="{DC0A9F18-C5B1-404A-8C6B-208962DED3DE}">
      <dgm:prSet/>
      <dgm:spPr/>
      <dgm:t>
        <a:bodyPr/>
        <a:lstStyle/>
        <a:p>
          <a:endParaRPr lang="en-US"/>
        </a:p>
      </dgm:t>
    </dgm:pt>
    <dgm:pt modelId="{C949CE3F-089F-46A7-816F-3E4603A3FFB2}" type="pres">
      <dgm:prSet presAssocID="{A2A6831C-D3C3-4D27-9951-29450B221832}" presName="root" presStyleCnt="0">
        <dgm:presLayoutVars>
          <dgm:dir/>
          <dgm:resizeHandles val="exact"/>
        </dgm:presLayoutVars>
      </dgm:prSet>
      <dgm:spPr/>
    </dgm:pt>
    <dgm:pt modelId="{BD9F8FDC-6DE0-44F6-B0C1-5D1EE51DD559}" type="pres">
      <dgm:prSet presAssocID="{B4349AF5-5DE7-4AC8-A853-6FFE7043DC24}" presName="compNode" presStyleCnt="0"/>
      <dgm:spPr/>
    </dgm:pt>
    <dgm:pt modelId="{5A6CE29E-DC43-4D11-A31A-933D11D9D379}" type="pres">
      <dgm:prSet presAssocID="{B4349AF5-5DE7-4AC8-A853-6FFE7043DC24}" presName="bgRect" presStyleLbl="bgShp" presStyleIdx="0" presStyleCnt="3" custLinFactNeighborX="-26" custLinFactNeighborY="-588"/>
      <dgm:spPr/>
    </dgm:pt>
    <dgm:pt modelId="{19A0D3CA-EDB0-4156-AA93-8739EE735214}" type="pres">
      <dgm:prSet presAssocID="{B4349AF5-5DE7-4AC8-A853-6FFE7043DC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122D42DC-C42A-42A9-9B42-17DCF99B1661}" type="pres">
      <dgm:prSet presAssocID="{B4349AF5-5DE7-4AC8-A853-6FFE7043DC24}" presName="spaceRect" presStyleCnt="0"/>
      <dgm:spPr/>
    </dgm:pt>
    <dgm:pt modelId="{E8627847-2FBB-4D5E-9BBB-847F6C3E6BC2}" type="pres">
      <dgm:prSet presAssocID="{B4349AF5-5DE7-4AC8-A853-6FFE7043DC24}" presName="parTx" presStyleLbl="revTx" presStyleIdx="0" presStyleCnt="3" custScaleX="102726">
        <dgm:presLayoutVars>
          <dgm:chMax val="0"/>
          <dgm:chPref val="0"/>
        </dgm:presLayoutVars>
      </dgm:prSet>
      <dgm:spPr/>
    </dgm:pt>
    <dgm:pt modelId="{3DD3A365-E2E6-445C-8F6B-0B00EFCF9E60}" type="pres">
      <dgm:prSet presAssocID="{941E2EF8-022F-42CB-A979-5A31DEBB4C37}" presName="sibTrans" presStyleCnt="0"/>
      <dgm:spPr/>
    </dgm:pt>
    <dgm:pt modelId="{333FCE1B-129F-44C8-8084-A7BEB52AC330}" type="pres">
      <dgm:prSet presAssocID="{934FF710-6A29-47AF-8C67-8A4C2181495E}" presName="compNode" presStyleCnt="0"/>
      <dgm:spPr/>
    </dgm:pt>
    <dgm:pt modelId="{767FDE8B-8A0C-46E6-9410-96B796A5A46B}" type="pres">
      <dgm:prSet presAssocID="{934FF710-6A29-47AF-8C67-8A4C2181495E}" presName="bgRect" presStyleLbl="bgShp" presStyleIdx="1" presStyleCnt="3"/>
      <dgm:spPr/>
    </dgm:pt>
    <dgm:pt modelId="{C5E0EDE8-D949-434C-8A84-6B4DAD073D61}" type="pres">
      <dgm:prSet presAssocID="{934FF710-6A29-47AF-8C67-8A4C218149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jerm"/>
        </a:ext>
      </dgm:extLst>
    </dgm:pt>
    <dgm:pt modelId="{C4C05105-E1E0-4D54-916A-94BD363A5647}" type="pres">
      <dgm:prSet presAssocID="{934FF710-6A29-47AF-8C67-8A4C2181495E}" presName="spaceRect" presStyleCnt="0"/>
      <dgm:spPr/>
    </dgm:pt>
    <dgm:pt modelId="{50120C22-8C01-49CA-9C32-3624E82E531F}" type="pres">
      <dgm:prSet presAssocID="{934FF710-6A29-47AF-8C67-8A4C2181495E}" presName="parTx" presStyleLbl="revTx" presStyleIdx="1" presStyleCnt="3" custScaleX="102804">
        <dgm:presLayoutVars>
          <dgm:chMax val="0"/>
          <dgm:chPref val="0"/>
        </dgm:presLayoutVars>
      </dgm:prSet>
      <dgm:spPr/>
    </dgm:pt>
    <dgm:pt modelId="{68D67E60-ECDB-4B15-A2D8-C5F103CD354E}" type="pres">
      <dgm:prSet presAssocID="{7B351FCA-4929-4153-8B5C-6C27E3B97FE4}" presName="sibTrans" presStyleCnt="0"/>
      <dgm:spPr/>
    </dgm:pt>
    <dgm:pt modelId="{C37EDE68-3C0B-472F-9955-EF32FD8485EC}" type="pres">
      <dgm:prSet presAssocID="{9A9A2D14-7CDA-4CB8-80A1-A183D11E16F0}" presName="compNode" presStyleCnt="0"/>
      <dgm:spPr/>
    </dgm:pt>
    <dgm:pt modelId="{1D580467-5029-4246-BAB8-4D5F4CB698CB}" type="pres">
      <dgm:prSet presAssocID="{9A9A2D14-7CDA-4CB8-80A1-A183D11E16F0}" presName="bgRect" presStyleLbl="bgShp" presStyleIdx="2" presStyleCnt="3"/>
      <dgm:spPr/>
    </dgm:pt>
    <dgm:pt modelId="{07E6052D-293A-4BCE-99EC-4E28916515F8}" type="pres">
      <dgm:prSet presAssocID="{9A9A2D14-7CDA-4CB8-80A1-A183D11E16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l"/>
        </a:ext>
      </dgm:extLst>
    </dgm:pt>
    <dgm:pt modelId="{361D7B43-034E-44CC-AA64-BA4C09B9B2A7}" type="pres">
      <dgm:prSet presAssocID="{9A9A2D14-7CDA-4CB8-80A1-A183D11E16F0}" presName="spaceRect" presStyleCnt="0"/>
      <dgm:spPr/>
    </dgm:pt>
    <dgm:pt modelId="{ADF30E26-9476-450F-B516-35513ADAA878}" type="pres">
      <dgm:prSet presAssocID="{9A9A2D14-7CDA-4CB8-80A1-A183D11E16F0}" presName="parTx" presStyleLbl="revTx" presStyleIdx="2" presStyleCnt="3" custScaleX="102881">
        <dgm:presLayoutVars>
          <dgm:chMax val="0"/>
          <dgm:chPref val="0"/>
        </dgm:presLayoutVars>
      </dgm:prSet>
      <dgm:spPr/>
    </dgm:pt>
  </dgm:ptLst>
  <dgm:cxnLst>
    <dgm:cxn modelId="{DC0A9F18-C5B1-404A-8C6B-208962DED3DE}" srcId="{A2A6831C-D3C3-4D27-9951-29450B221832}" destId="{9A9A2D14-7CDA-4CB8-80A1-A183D11E16F0}" srcOrd="2" destOrd="0" parTransId="{A4828105-ADBB-4DEA-9CB0-D5E15E714157}" sibTransId="{2C7908E2-32A4-47C8-B8D7-03ABE2CA2B2F}"/>
    <dgm:cxn modelId="{332BFB5B-EDBF-4D6E-B5F1-4DFE38AD780E}" type="presOf" srcId="{A2A6831C-D3C3-4D27-9951-29450B221832}" destId="{C949CE3F-089F-46A7-816F-3E4603A3FFB2}" srcOrd="0" destOrd="0" presId="urn:microsoft.com/office/officeart/2018/2/layout/IconVerticalSolidList"/>
    <dgm:cxn modelId="{6D4FCA5F-4E6C-4F16-91BF-A8D326D86003}" type="presOf" srcId="{9A9A2D14-7CDA-4CB8-80A1-A183D11E16F0}" destId="{ADF30E26-9476-450F-B516-35513ADAA878}" srcOrd="0" destOrd="0" presId="urn:microsoft.com/office/officeart/2018/2/layout/IconVerticalSolidList"/>
    <dgm:cxn modelId="{EEFA0667-1616-43EF-8EAD-81DE29A8C7E7}" type="presOf" srcId="{B4349AF5-5DE7-4AC8-A853-6FFE7043DC24}" destId="{E8627847-2FBB-4D5E-9BBB-847F6C3E6BC2}" srcOrd="0" destOrd="0" presId="urn:microsoft.com/office/officeart/2018/2/layout/IconVerticalSolidList"/>
    <dgm:cxn modelId="{DE234770-0C99-4280-80A8-5603DA24B07E}" type="presOf" srcId="{934FF710-6A29-47AF-8C67-8A4C2181495E}" destId="{50120C22-8C01-49CA-9C32-3624E82E531F}" srcOrd="0" destOrd="0" presId="urn:microsoft.com/office/officeart/2018/2/layout/IconVerticalSolidList"/>
    <dgm:cxn modelId="{BE0229F5-5326-496A-8762-C8DD6AF3256A}" srcId="{A2A6831C-D3C3-4D27-9951-29450B221832}" destId="{934FF710-6A29-47AF-8C67-8A4C2181495E}" srcOrd="1" destOrd="0" parTransId="{50DEF30A-CAC9-4E9B-BCEA-DB2DBF55813D}" sibTransId="{7B351FCA-4929-4153-8B5C-6C27E3B97FE4}"/>
    <dgm:cxn modelId="{485E35FE-256B-438B-9D68-A4720C1D087C}" srcId="{A2A6831C-D3C3-4D27-9951-29450B221832}" destId="{B4349AF5-5DE7-4AC8-A853-6FFE7043DC24}" srcOrd="0" destOrd="0" parTransId="{4A3E1EDD-4A25-4EB6-A9B7-A3CA74ADA00B}" sibTransId="{941E2EF8-022F-42CB-A979-5A31DEBB4C37}"/>
    <dgm:cxn modelId="{C8DA73D9-A271-4B4B-AD51-6CCBF8B35615}" type="presParOf" srcId="{C949CE3F-089F-46A7-816F-3E4603A3FFB2}" destId="{BD9F8FDC-6DE0-44F6-B0C1-5D1EE51DD559}" srcOrd="0" destOrd="0" presId="urn:microsoft.com/office/officeart/2018/2/layout/IconVerticalSolidList"/>
    <dgm:cxn modelId="{C4E27E57-77B3-410D-948C-B6083B8E775C}" type="presParOf" srcId="{BD9F8FDC-6DE0-44F6-B0C1-5D1EE51DD559}" destId="{5A6CE29E-DC43-4D11-A31A-933D11D9D379}" srcOrd="0" destOrd="0" presId="urn:microsoft.com/office/officeart/2018/2/layout/IconVerticalSolidList"/>
    <dgm:cxn modelId="{C14A50E5-81C4-46BE-BAB4-0D86FE708B06}" type="presParOf" srcId="{BD9F8FDC-6DE0-44F6-B0C1-5D1EE51DD559}" destId="{19A0D3CA-EDB0-4156-AA93-8739EE735214}" srcOrd="1" destOrd="0" presId="urn:microsoft.com/office/officeart/2018/2/layout/IconVerticalSolidList"/>
    <dgm:cxn modelId="{9E066C37-FE03-4A11-9A1B-F0159AB85333}" type="presParOf" srcId="{BD9F8FDC-6DE0-44F6-B0C1-5D1EE51DD559}" destId="{122D42DC-C42A-42A9-9B42-17DCF99B1661}" srcOrd="2" destOrd="0" presId="urn:microsoft.com/office/officeart/2018/2/layout/IconVerticalSolidList"/>
    <dgm:cxn modelId="{0E5DC5BC-3EFB-45ED-BD8B-EA4F2D8FA23E}" type="presParOf" srcId="{BD9F8FDC-6DE0-44F6-B0C1-5D1EE51DD559}" destId="{E8627847-2FBB-4D5E-9BBB-847F6C3E6BC2}" srcOrd="3" destOrd="0" presId="urn:microsoft.com/office/officeart/2018/2/layout/IconVerticalSolidList"/>
    <dgm:cxn modelId="{B21C9396-3288-4359-B585-B014CDF66E2D}" type="presParOf" srcId="{C949CE3F-089F-46A7-816F-3E4603A3FFB2}" destId="{3DD3A365-E2E6-445C-8F6B-0B00EFCF9E60}" srcOrd="1" destOrd="0" presId="urn:microsoft.com/office/officeart/2018/2/layout/IconVerticalSolidList"/>
    <dgm:cxn modelId="{9A8A21B4-2F58-443A-8806-99704BE8FC77}" type="presParOf" srcId="{C949CE3F-089F-46A7-816F-3E4603A3FFB2}" destId="{333FCE1B-129F-44C8-8084-A7BEB52AC330}" srcOrd="2" destOrd="0" presId="urn:microsoft.com/office/officeart/2018/2/layout/IconVerticalSolidList"/>
    <dgm:cxn modelId="{1B729B94-2BAB-4A9E-A1AE-9FA067FD8E2A}" type="presParOf" srcId="{333FCE1B-129F-44C8-8084-A7BEB52AC330}" destId="{767FDE8B-8A0C-46E6-9410-96B796A5A46B}" srcOrd="0" destOrd="0" presId="urn:microsoft.com/office/officeart/2018/2/layout/IconVerticalSolidList"/>
    <dgm:cxn modelId="{3E71434C-2C23-4E0E-B991-88D5471F72C3}" type="presParOf" srcId="{333FCE1B-129F-44C8-8084-A7BEB52AC330}" destId="{C5E0EDE8-D949-434C-8A84-6B4DAD073D61}" srcOrd="1" destOrd="0" presId="urn:microsoft.com/office/officeart/2018/2/layout/IconVerticalSolidList"/>
    <dgm:cxn modelId="{98DB86CB-7EE4-43D4-B348-1F997CCC4A14}" type="presParOf" srcId="{333FCE1B-129F-44C8-8084-A7BEB52AC330}" destId="{C4C05105-E1E0-4D54-916A-94BD363A5647}" srcOrd="2" destOrd="0" presId="urn:microsoft.com/office/officeart/2018/2/layout/IconVerticalSolidList"/>
    <dgm:cxn modelId="{000AA8CE-E6B7-4DE6-9A8E-98AF64392700}" type="presParOf" srcId="{333FCE1B-129F-44C8-8084-A7BEB52AC330}" destId="{50120C22-8C01-49CA-9C32-3624E82E531F}" srcOrd="3" destOrd="0" presId="urn:microsoft.com/office/officeart/2018/2/layout/IconVerticalSolidList"/>
    <dgm:cxn modelId="{7BBC9C3D-33F2-4AA6-A829-1497B86548C2}" type="presParOf" srcId="{C949CE3F-089F-46A7-816F-3E4603A3FFB2}" destId="{68D67E60-ECDB-4B15-A2D8-C5F103CD354E}" srcOrd="3" destOrd="0" presId="urn:microsoft.com/office/officeart/2018/2/layout/IconVerticalSolidList"/>
    <dgm:cxn modelId="{0B73E4C6-E559-4ECF-81ED-521F4630DB7D}" type="presParOf" srcId="{C949CE3F-089F-46A7-816F-3E4603A3FFB2}" destId="{C37EDE68-3C0B-472F-9955-EF32FD8485EC}" srcOrd="4" destOrd="0" presId="urn:microsoft.com/office/officeart/2018/2/layout/IconVerticalSolidList"/>
    <dgm:cxn modelId="{7500E018-0C07-400B-901C-5535CC7CCF1F}" type="presParOf" srcId="{C37EDE68-3C0B-472F-9955-EF32FD8485EC}" destId="{1D580467-5029-4246-BAB8-4D5F4CB698CB}" srcOrd="0" destOrd="0" presId="urn:microsoft.com/office/officeart/2018/2/layout/IconVerticalSolidList"/>
    <dgm:cxn modelId="{D9D925DA-B9CB-44EE-8C5F-CA4BCDBB3DED}" type="presParOf" srcId="{C37EDE68-3C0B-472F-9955-EF32FD8485EC}" destId="{07E6052D-293A-4BCE-99EC-4E28916515F8}" srcOrd="1" destOrd="0" presId="urn:microsoft.com/office/officeart/2018/2/layout/IconVerticalSolidList"/>
    <dgm:cxn modelId="{C466D57D-2A8E-42DD-956D-8C4A48EE3919}" type="presParOf" srcId="{C37EDE68-3C0B-472F-9955-EF32FD8485EC}" destId="{361D7B43-034E-44CC-AA64-BA4C09B9B2A7}" srcOrd="2" destOrd="0" presId="urn:microsoft.com/office/officeart/2018/2/layout/IconVerticalSolidList"/>
    <dgm:cxn modelId="{C82830C1-F498-4DB4-8447-F6FAFED9A7C7}" type="presParOf" srcId="{C37EDE68-3C0B-472F-9955-EF32FD8485EC}" destId="{ADF30E26-9476-450F-B516-35513ADAA8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CE29E-DC43-4D11-A31A-933D11D9D379}">
      <dsp:nvSpPr>
        <dsp:cNvPr id="0" name=""/>
        <dsp:cNvSpPr/>
      </dsp:nvSpPr>
      <dsp:spPr>
        <a:xfrm>
          <a:off x="0" y="540"/>
          <a:ext cx="10564813" cy="12642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0D3CA-EDB0-4156-AA93-8739EE735214}">
      <dsp:nvSpPr>
        <dsp:cNvPr id="0" name=""/>
        <dsp:cNvSpPr/>
      </dsp:nvSpPr>
      <dsp:spPr>
        <a:xfrm>
          <a:off x="382435" y="284996"/>
          <a:ext cx="695336" cy="695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627847-2FBB-4D5E-9BBB-847F6C3E6BC2}">
      <dsp:nvSpPr>
        <dsp:cNvPr id="0" name=""/>
        <dsp:cNvSpPr/>
      </dsp:nvSpPr>
      <dsp:spPr>
        <a:xfrm>
          <a:off x="1460206" y="540"/>
          <a:ext cx="9104606" cy="126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00" tIns="133800" rIns="133800" bIns="133800" numCol="1" spcCol="1270" anchor="ctr" anchorCtr="0">
          <a:noAutofit/>
        </a:bodyPr>
        <a:lstStyle/>
        <a:p>
          <a:pPr marL="0" lvl="0" indent="0" algn="l" defTabSz="1422400">
            <a:lnSpc>
              <a:spcPct val="90000"/>
            </a:lnSpc>
            <a:spcBef>
              <a:spcPct val="0"/>
            </a:spcBef>
            <a:spcAft>
              <a:spcPct val="35000"/>
            </a:spcAft>
            <a:buNone/>
          </a:pPr>
          <a:r>
            <a:rPr lang="nb-NO" sz="3200" kern="1200"/>
            <a:t>Det er enkelt å få telefonen til å lese for deg!</a:t>
          </a:r>
          <a:endParaRPr lang="en-US" sz="3200" kern="1200"/>
        </a:p>
      </dsp:txBody>
      <dsp:txXfrm>
        <a:off x="1460206" y="540"/>
        <a:ext cx="9104606" cy="1264248"/>
      </dsp:txXfrm>
    </dsp:sp>
    <dsp:sp modelId="{767FDE8B-8A0C-46E6-9410-96B796A5A46B}">
      <dsp:nvSpPr>
        <dsp:cNvPr id="0" name=""/>
        <dsp:cNvSpPr/>
      </dsp:nvSpPr>
      <dsp:spPr>
        <a:xfrm>
          <a:off x="0" y="1580850"/>
          <a:ext cx="10564813" cy="12642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0EDE8-D949-434C-8A84-6B4DAD073D61}">
      <dsp:nvSpPr>
        <dsp:cNvPr id="0" name=""/>
        <dsp:cNvSpPr/>
      </dsp:nvSpPr>
      <dsp:spPr>
        <a:xfrm>
          <a:off x="382435" y="1865306"/>
          <a:ext cx="695336" cy="695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120C22-8C01-49CA-9C32-3624E82E531F}">
      <dsp:nvSpPr>
        <dsp:cNvPr id="0" name=""/>
        <dsp:cNvSpPr/>
      </dsp:nvSpPr>
      <dsp:spPr>
        <a:xfrm>
          <a:off x="1460206" y="1580850"/>
          <a:ext cx="9104606" cy="126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00" tIns="133800" rIns="133800" bIns="133800" numCol="1" spcCol="1270" anchor="ctr" anchorCtr="0">
          <a:noAutofit/>
        </a:bodyPr>
        <a:lstStyle/>
        <a:p>
          <a:pPr marL="0" lvl="0" indent="0" algn="l" defTabSz="1422400">
            <a:lnSpc>
              <a:spcPct val="90000"/>
            </a:lnSpc>
            <a:spcBef>
              <a:spcPct val="0"/>
            </a:spcBef>
            <a:spcAft>
              <a:spcPct val="35000"/>
            </a:spcAft>
            <a:buNone/>
          </a:pPr>
          <a:r>
            <a:rPr lang="nb-NO" sz="3200" kern="1200"/>
            <a:t>Hvordan enkelt bli kvitt reklame i nettavisene! </a:t>
          </a:r>
          <a:endParaRPr lang="en-US" sz="3200" kern="1200"/>
        </a:p>
      </dsp:txBody>
      <dsp:txXfrm>
        <a:off x="1460206" y="1580850"/>
        <a:ext cx="9104606" cy="1264248"/>
      </dsp:txXfrm>
    </dsp:sp>
    <dsp:sp modelId="{1D580467-5029-4246-BAB8-4D5F4CB698CB}">
      <dsp:nvSpPr>
        <dsp:cNvPr id="0" name=""/>
        <dsp:cNvSpPr/>
      </dsp:nvSpPr>
      <dsp:spPr>
        <a:xfrm>
          <a:off x="0" y="3161161"/>
          <a:ext cx="10564813" cy="12642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6052D-293A-4BCE-99EC-4E28916515F8}">
      <dsp:nvSpPr>
        <dsp:cNvPr id="0" name=""/>
        <dsp:cNvSpPr/>
      </dsp:nvSpPr>
      <dsp:spPr>
        <a:xfrm>
          <a:off x="382435" y="3445617"/>
          <a:ext cx="695336" cy="695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F30E26-9476-450F-B516-35513ADAA878}">
      <dsp:nvSpPr>
        <dsp:cNvPr id="0" name=""/>
        <dsp:cNvSpPr/>
      </dsp:nvSpPr>
      <dsp:spPr>
        <a:xfrm>
          <a:off x="1460206" y="3161161"/>
          <a:ext cx="9104606" cy="126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800" tIns="133800" rIns="133800" bIns="133800" numCol="1" spcCol="1270" anchor="ctr" anchorCtr="0">
          <a:noAutofit/>
        </a:bodyPr>
        <a:lstStyle/>
        <a:p>
          <a:pPr marL="0" lvl="0" indent="0" algn="l" defTabSz="1422400">
            <a:lnSpc>
              <a:spcPct val="90000"/>
            </a:lnSpc>
            <a:spcBef>
              <a:spcPct val="0"/>
            </a:spcBef>
            <a:spcAft>
              <a:spcPct val="35000"/>
            </a:spcAft>
            <a:buNone/>
          </a:pPr>
          <a:r>
            <a:rPr lang="nb-NO" sz="3200" kern="1200"/>
            <a:t>Du </a:t>
          </a:r>
          <a:r>
            <a:rPr lang="nb-NO" sz="3200" i="1" kern="1200"/>
            <a:t>kan </a:t>
          </a:r>
          <a:r>
            <a:rPr lang="nb-NO" sz="3200" kern="1200"/>
            <a:t>skrive tekstmelding mens du kjører bil? </a:t>
          </a:r>
          <a:endParaRPr lang="en-US" sz="3200" kern="1200"/>
        </a:p>
      </dsp:txBody>
      <dsp:txXfrm>
        <a:off x="1460206" y="3161161"/>
        <a:ext cx="9104606" cy="1264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81A83-7E3B-4D09-86B6-4B4AF5EA35CC}">
      <dsp:nvSpPr>
        <dsp:cNvPr id="0" name=""/>
        <dsp:cNvSpPr/>
      </dsp:nvSpPr>
      <dsp:spPr>
        <a:xfrm>
          <a:off x="0" y="0"/>
          <a:ext cx="8980091" cy="132778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b-NO" sz="4100" kern="1200"/>
            <a:t>Opplest tekst</a:t>
          </a:r>
          <a:endParaRPr lang="en-US" sz="4100" kern="1200"/>
        </a:p>
      </dsp:txBody>
      <dsp:txXfrm>
        <a:off x="38889" y="38889"/>
        <a:ext cx="7547308" cy="1250007"/>
      </dsp:txXfrm>
    </dsp:sp>
    <dsp:sp modelId="{7E5E28AC-CA09-4B5E-8A64-DAA71214D27A}">
      <dsp:nvSpPr>
        <dsp:cNvPr id="0" name=""/>
        <dsp:cNvSpPr/>
      </dsp:nvSpPr>
      <dsp:spPr>
        <a:xfrm>
          <a:off x="792360" y="1549082"/>
          <a:ext cx="8980091" cy="132778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b-NO" sz="4100" kern="1200"/>
            <a:t>Tilpasning og rydding av tekst</a:t>
          </a:r>
          <a:endParaRPr lang="en-US" sz="4100" kern="1200"/>
        </a:p>
      </dsp:txBody>
      <dsp:txXfrm>
        <a:off x="831249" y="1587971"/>
        <a:ext cx="7246891" cy="1250006"/>
      </dsp:txXfrm>
    </dsp:sp>
    <dsp:sp modelId="{6E639D78-9AF6-483B-B524-CBEC66C98B73}">
      <dsp:nvSpPr>
        <dsp:cNvPr id="0" name=""/>
        <dsp:cNvSpPr/>
      </dsp:nvSpPr>
      <dsp:spPr>
        <a:xfrm>
          <a:off x="1584721" y="3098165"/>
          <a:ext cx="8980091" cy="132778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nb-NO" sz="4100" kern="1200"/>
            <a:t>Diktering</a:t>
          </a:r>
          <a:endParaRPr lang="en-US" sz="4100" kern="1200"/>
        </a:p>
      </dsp:txBody>
      <dsp:txXfrm>
        <a:off x="1623610" y="3137054"/>
        <a:ext cx="7246891" cy="1250006"/>
      </dsp:txXfrm>
    </dsp:sp>
    <dsp:sp modelId="{CA15868B-2667-4988-9690-EF920144559C}">
      <dsp:nvSpPr>
        <dsp:cNvPr id="0" name=""/>
        <dsp:cNvSpPr/>
      </dsp:nvSpPr>
      <dsp:spPr>
        <a:xfrm>
          <a:off x="8117030" y="1006903"/>
          <a:ext cx="863060" cy="863060"/>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11218" y="1006903"/>
        <a:ext cx="474684" cy="649453"/>
      </dsp:txXfrm>
    </dsp:sp>
    <dsp:sp modelId="{78A708F6-09D5-4C7B-B051-B6D0EF3C9EAD}">
      <dsp:nvSpPr>
        <dsp:cNvPr id="0" name=""/>
        <dsp:cNvSpPr/>
      </dsp:nvSpPr>
      <dsp:spPr>
        <a:xfrm>
          <a:off x="8909391" y="2547134"/>
          <a:ext cx="863060" cy="863060"/>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03579" y="2547134"/>
        <a:ext cx="474684" cy="649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CE29E-DC43-4D11-A31A-933D11D9D379}">
      <dsp:nvSpPr>
        <dsp:cNvPr id="0" name=""/>
        <dsp:cNvSpPr/>
      </dsp:nvSpPr>
      <dsp:spPr>
        <a:xfrm>
          <a:off x="-71384" y="0"/>
          <a:ext cx="11567579" cy="12605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0D3CA-EDB0-4156-AA93-8739EE735214}">
      <dsp:nvSpPr>
        <dsp:cNvPr id="0" name=""/>
        <dsp:cNvSpPr/>
      </dsp:nvSpPr>
      <dsp:spPr>
        <a:xfrm>
          <a:off x="309931" y="290639"/>
          <a:ext cx="693301" cy="6933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627847-2FBB-4D5E-9BBB-847F6C3E6BC2}">
      <dsp:nvSpPr>
        <dsp:cNvPr id="0" name=""/>
        <dsp:cNvSpPr/>
      </dsp:nvSpPr>
      <dsp:spPr>
        <a:xfrm>
          <a:off x="1246765" y="7015"/>
          <a:ext cx="10384363" cy="12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08" tIns="133408" rIns="133408" bIns="133408" numCol="1" spcCol="1270" anchor="ctr" anchorCtr="0">
          <a:noAutofit/>
        </a:bodyPr>
        <a:lstStyle/>
        <a:p>
          <a:pPr marL="0" lvl="0" indent="0" algn="l" defTabSz="1422400">
            <a:lnSpc>
              <a:spcPct val="90000"/>
            </a:lnSpc>
            <a:spcBef>
              <a:spcPct val="0"/>
            </a:spcBef>
            <a:spcAft>
              <a:spcPct val="35000"/>
            </a:spcAft>
            <a:buNone/>
          </a:pPr>
          <a:r>
            <a:rPr lang="nb-NO" sz="3200" kern="1200"/>
            <a:t>Hvor enkelt det er å få telefonen til å lese for deg!</a:t>
          </a:r>
          <a:endParaRPr lang="en-US" sz="3200" kern="1200"/>
        </a:p>
      </dsp:txBody>
      <dsp:txXfrm>
        <a:off x="1246765" y="7015"/>
        <a:ext cx="10384363" cy="1260548"/>
      </dsp:txXfrm>
    </dsp:sp>
    <dsp:sp modelId="{767FDE8B-8A0C-46E6-9410-96B796A5A46B}">
      <dsp:nvSpPr>
        <dsp:cNvPr id="0" name=""/>
        <dsp:cNvSpPr/>
      </dsp:nvSpPr>
      <dsp:spPr>
        <a:xfrm>
          <a:off x="-71384" y="1582700"/>
          <a:ext cx="11567579" cy="12605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0EDE8-D949-434C-8A84-6B4DAD073D61}">
      <dsp:nvSpPr>
        <dsp:cNvPr id="0" name=""/>
        <dsp:cNvSpPr/>
      </dsp:nvSpPr>
      <dsp:spPr>
        <a:xfrm>
          <a:off x="309931" y="1866324"/>
          <a:ext cx="693301" cy="6933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120C22-8C01-49CA-9C32-3624E82E531F}">
      <dsp:nvSpPr>
        <dsp:cNvPr id="0" name=""/>
        <dsp:cNvSpPr/>
      </dsp:nvSpPr>
      <dsp:spPr>
        <a:xfrm>
          <a:off x="1242823" y="1582700"/>
          <a:ext cx="10392248" cy="12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08" tIns="133408" rIns="133408" bIns="133408" numCol="1" spcCol="1270" anchor="ctr" anchorCtr="0">
          <a:noAutofit/>
        </a:bodyPr>
        <a:lstStyle/>
        <a:p>
          <a:pPr marL="0" lvl="0" indent="0" algn="l" defTabSz="1422400">
            <a:lnSpc>
              <a:spcPct val="90000"/>
            </a:lnSpc>
            <a:spcBef>
              <a:spcPct val="0"/>
            </a:spcBef>
            <a:spcAft>
              <a:spcPct val="35000"/>
            </a:spcAft>
            <a:buNone/>
          </a:pPr>
          <a:r>
            <a:rPr lang="nb-NO" sz="3200" kern="1200"/>
            <a:t>Hvordan du blir kvitt reklame i nettavisene! </a:t>
          </a:r>
          <a:endParaRPr lang="en-US" sz="3200" kern="1200"/>
        </a:p>
      </dsp:txBody>
      <dsp:txXfrm>
        <a:off x="1242823" y="1582700"/>
        <a:ext cx="10392248" cy="1260548"/>
      </dsp:txXfrm>
    </dsp:sp>
    <dsp:sp modelId="{1D580467-5029-4246-BAB8-4D5F4CB698CB}">
      <dsp:nvSpPr>
        <dsp:cNvPr id="0" name=""/>
        <dsp:cNvSpPr/>
      </dsp:nvSpPr>
      <dsp:spPr>
        <a:xfrm>
          <a:off x="-71384" y="3158386"/>
          <a:ext cx="11567579" cy="12605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6052D-293A-4BCE-99EC-4E28916515F8}">
      <dsp:nvSpPr>
        <dsp:cNvPr id="0" name=""/>
        <dsp:cNvSpPr/>
      </dsp:nvSpPr>
      <dsp:spPr>
        <a:xfrm>
          <a:off x="309931" y="3442009"/>
          <a:ext cx="693301" cy="6933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F30E26-9476-450F-B516-35513ADAA878}">
      <dsp:nvSpPr>
        <dsp:cNvPr id="0" name=""/>
        <dsp:cNvSpPr/>
      </dsp:nvSpPr>
      <dsp:spPr>
        <a:xfrm>
          <a:off x="1238931" y="3158386"/>
          <a:ext cx="10400032" cy="1260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408" tIns="133408" rIns="133408" bIns="133408" numCol="1" spcCol="1270" anchor="ctr" anchorCtr="0">
          <a:noAutofit/>
        </a:bodyPr>
        <a:lstStyle/>
        <a:p>
          <a:pPr marL="0" lvl="0" indent="0" algn="l" defTabSz="1422400">
            <a:lnSpc>
              <a:spcPct val="90000"/>
            </a:lnSpc>
            <a:spcBef>
              <a:spcPct val="0"/>
            </a:spcBef>
            <a:spcAft>
              <a:spcPct val="35000"/>
            </a:spcAft>
            <a:buNone/>
          </a:pPr>
          <a:r>
            <a:rPr lang="nb-NO" sz="3200" kern="1200"/>
            <a:t>At du kan skrive en tekstmelding uten å åpne telefonen!</a:t>
          </a:r>
          <a:endParaRPr lang="en-US" sz="3200" kern="1200"/>
        </a:p>
      </dsp:txBody>
      <dsp:txXfrm>
        <a:off x="1238931" y="3158386"/>
        <a:ext cx="10400032" cy="12605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2B858373-6244-194A-AE92-A849344C929D}"/>
              </a:ext>
            </a:extLst>
          </p:cNvPr>
          <p:cNvSpPr>
            <a:spLocks noGrp="1"/>
          </p:cNvSpPr>
          <p:nvPr>
            <p:ph type="hdr" sz="quarter"/>
          </p:nvPr>
        </p:nvSpPr>
        <p:spPr>
          <a:xfrm>
            <a:off x="476672" y="395536"/>
            <a:ext cx="4032448" cy="458788"/>
          </a:xfrm>
          <a:prstGeom prst="rect">
            <a:avLst/>
          </a:prstGeom>
        </p:spPr>
        <p:txBody>
          <a:bodyPr vert="horz" lIns="0" tIns="0" rIns="0" bIns="0" rtlCol="0"/>
          <a:lstStyle>
            <a:lvl1pPr algn="l">
              <a:defRPr sz="1200"/>
            </a:lvl1pPr>
          </a:lstStyle>
          <a:p>
            <a:endParaRPr lang="nb-NO">
              <a:latin typeface="Arial" panose="020B0604020202020204" pitchFamily="34" charset="0"/>
              <a:cs typeface="Arial" panose="020B0604020202020204" pitchFamily="34" charset="0"/>
            </a:endParaRPr>
          </a:p>
        </p:txBody>
      </p:sp>
      <p:pic>
        <p:nvPicPr>
          <p:cNvPr id="6" name="Bilde 5">
            <a:extLst>
              <a:ext uri="{FF2B5EF4-FFF2-40B4-BE49-F238E27FC236}">
                <a16:creationId xmlns:a16="http://schemas.microsoft.com/office/drawing/2014/main" id="{21C77398-40DD-3249-B3F4-C4AE3BAA92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653136" y="323528"/>
            <a:ext cx="1739591" cy="586368"/>
          </a:xfrm>
          <a:prstGeom prst="rect">
            <a:avLst/>
          </a:prstGeom>
        </p:spPr>
      </p:pic>
      <p:sp>
        <p:nvSpPr>
          <p:cNvPr id="7" name="Plassholder for dato 2">
            <a:extLst>
              <a:ext uri="{FF2B5EF4-FFF2-40B4-BE49-F238E27FC236}">
                <a16:creationId xmlns:a16="http://schemas.microsoft.com/office/drawing/2014/main" id="{08CBFD80-6030-9A47-AFCD-80E2786084EA}"/>
              </a:ext>
            </a:extLst>
          </p:cNvPr>
          <p:cNvSpPr>
            <a:spLocks noGrp="1"/>
          </p:cNvSpPr>
          <p:nvPr>
            <p:ph type="dt" sz="quarter" idx="1"/>
          </p:nvPr>
        </p:nvSpPr>
        <p:spPr>
          <a:xfrm>
            <a:off x="5052205" y="8676456"/>
            <a:ext cx="1248234" cy="261246"/>
          </a:xfrm>
          <a:prstGeom prst="rect">
            <a:avLst/>
          </a:prstGeom>
        </p:spPr>
        <p:txBody>
          <a:bodyPr vert="horz" lIns="0" tIns="0" rIns="0" bIns="0" rtlCol="0" anchor="ctr" anchorCtr="0"/>
          <a:lstStyle>
            <a:lvl1pPr algn="r">
              <a:defRPr sz="1200"/>
            </a:lvl1pPr>
          </a:lstStyle>
          <a:p>
            <a:fld id="{137AEF4F-B7EA-E043-825E-F3E89E9B2030}" type="datetime1">
              <a:rPr lang="nb-NO" sz="900" smtClean="0">
                <a:latin typeface="Arial" panose="020B0604020202020204" pitchFamily="34" charset="0"/>
                <a:cs typeface="Arial" panose="020B0604020202020204" pitchFamily="34" charset="0"/>
              </a:rPr>
              <a:t>05.09.2022</a:t>
            </a:fld>
            <a:endParaRPr lang="nb-NO" sz="900">
              <a:latin typeface="Arial" panose="020B0604020202020204" pitchFamily="34" charset="0"/>
              <a:cs typeface="Arial" panose="020B0604020202020204" pitchFamily="34" charset="0"/>
            </a:endParaRPr>
          </a:p>
        </p:txBody>
      </p:sp>
      <p:sp>
        <p:nvSpPr>
          <p:cNvPr id="8" name="Plassholder for bunntekst 3">
            <a:extLst>
              <a:ext uri="{FF2B5EF4-FFF2-40B4-BE49-F238E27FC236}">
                <a16:creationId xmlns:a16="http://schemas.microsoft.com/office/drawing/2014/main" id="{09612936-F624-6048-BED1-BC99E660F67C}"/>
              </a:ext>
            </a:extLst>
          </p:cNvPr>
          <p:cNvSpPr>
            <a:spLocks noGrp="1"/>
          </p:cNvSpPr>
          <p:nvPr>
            <p:ph type="ftr" sz="quarter" idx="2"/>
          </p:nvPr>
        </p:nvSpPr>
        <p:spPr>
          <a:xfrm>
            <a:off x="481772" y="8685213"/>
            <a:ext cx="4459395" cy="252489"/>
          </a:xfrm>
          <a:prstGeom prst="rect">
            <a:avLst/>
          </a:prstGeom>
        </p:spPr>
        <p:txBody>
          <a:bodyPr vert="horz" lIns="0" tIns="0" rIns="0" bIns="0" rtlCol="0" anchor="ctr" anchorCtr="0"/>
          <a:lstStyle>
            <a:lvl1pPr algn="l">
              <a:defRPr sz="1200"/>
            </a:lvl1pPr>
          </a:lstStyle>
          <a:p>
            <a:endParaRPr lang="nb-NO" sz="900">
              <a:latin typeface="Arial" panose="020B0604020202020204" pitchFamily="34" charset="0"/>
              <a:cs typeface="Arial" panose="020B0604020202020204" pitchFamily="34" charset="0"/>
            </a:endParaRPr>
          </a:p>
        </p:txBody>
      </p:sp>
      <p:sp>
        <p:nvSpPr>
          <p:cNvPr id="9" name="Plassholder for lysbildenummer 4">
            <a:extLst>
              <a:ext uri="{FF2B5EF4-FFF2-40B4-BE49-F238E27FC236}">
                <a16:creationId xmlns:a16="http://schemas.microsoft.com/office/drawing/2014/main" id="{1827D36B-7038-2645-ADD8-C32D8BEA6B45}"/>
              </a:ext>
            </a:extLst>
          </p:cNvPr>
          <p:cNvSpPr>
            <a:spLocks noGrp="1"/>
          </p:cNvSpPr>
          <p:nvPr>
            <p:ph type="sldNum" sz="quarter" idx="3"/>
          </p:nvPr>
        </p:nvSpPr>
        <p:spPr>
          <a:xfrm>
            <a:off x="6381327" y="8676456"/>
            <a:ext cx="360041" cy="251520"/>
          </a:xfrm>
          <a:prstGeom prst="rect">
            <a:avLst/>
          </a:prstGeom>
        </p:spPr>
        <p:txBody>
          <a:bodyPr vert="horz" lIns="0" tIns="0" rIns="0" bIns="0" rtlCol="0" anchor="ctr" anchorCtr="0"/>
          <a:lstStyle>
            <a:lvl1pPr algn="r">
              <a:defRPr sz="1200"/>
            </a:lvl1pPr>
          </a:lstStyle>
          <a:p>
            <a:pPr algn="l"/>
            <a:r>
              <a:rPr lang="nb-NO" sz="900">
                <a:latin typeface="Arial" panose="020B0604020202020204" pitchFamily="34" charset="0"/>
                <a:cs typeface="Arial" panose="020B0604020202020204" pitchFamily="34" charset="0"/>
              </a:rPr>
              <a:t>0</a:t>
            </a:r>
          </a:p>
        </p:txBody>
      </p:sp>
    </p:spTree>
    <p:extLst>
      <p:ext uri="{BB962C8B-B14F-4D97-AF65-F5344CB8AC3E}">
        <p14:creationId xmlns:p14="http://schemas.microsoft.com/office/powerpoint/2010/main" val="312877140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opptekst 1">
            <a:extLst>
              <a:ext uri="{FF2B5EF4-FFF2-40B4-BE49-F238E27FC236}">
                <a16:creationId xmlns:a16="http://schemas.microsoft.com/office/drawing/2014/main" id="{400523A5-A423-8D41-BAC3-D7479A95D105}"/>
              </a:ext>
            </a:extLst>
          </p:cNvPr>
          <p:cNvSpPr>
            <a:spLocks noGrp="1"/>
          </p:cNvSpPr>
          <p:nvPr>
            <p:ph type="hdr" sz="quarter"/>
          </p:nvPr>
        </p:nvSpPr>
        <p:spPr>
          <a:xfrm>
            <a:off x="698233" y="369093"/>
            <a:ext cx="3738879" cy="458788"/>
          </a:xfrm>
          <a:prstGeom prst="rect">
            <a:avLst/>
          </a:prstGeom>
        </p:spPr>
        <p:txBody>
          <a:bodyPr vert="horz" lIns="0" tIns="0" rIns="0" bIns="0" rtlCol="0" anchor="b"/>
          <a:lstStyle>
            <a:lvl1pPr algn="l">
              <a:defRPr sz="1200">
                <a:latin typeface="Arial" panose="020B0604020202020204" pitchFamily="34" charset="0"/>
                <a:cs typeface="Arial" panose="020B0604020202020204" pitchFamily="34" charset="0"/>
              </a:defRPr>
            </a:lvl1pPr>
          </a:lstStyle>
          <a:p>
            <a:endParaRPr lang="nb-NO"/>
          </a:p>
        </p:txBody>
      </p:sp>
      <p:pic>
        <p:nvPicPr>
          <p:cNvPr id="9" name="Bilde 8">
            <a:extLst>
              <a:ext uri="{FF2B5EF4-FFF2-40B4-BE49-F238E27FC236}">
                <a16:creationId xmlns:a16="http://schemas.microsoft.com/office/drawing/2014/main" id="{13BFD9AE-9AF2-304C-9623-6B055A1FF4D0}"/>
              </a:ext>
            </a:extLst>
          </p:cNvPr>
          <p:cNvPicPr>
            <a:picLocks noChangeAspect="1"/>
          </p:cNvPicPr>
          <p:nvPr/>
        </p:nvPicPr>
        <p:blipFill rotWithShape="1">
          <a:blip r:embed="rId2">
            <a:extLst>
              <a:ext uri="{28A0092B-C50C-407E-A947-70E740481C1C}">
                <a14:useLocalDpi xmlns:a14="http://schemas.microsoft.com/office/drawing/2010/main" val="0"/>
              </a:ext>
            </a:extLst>
          </a:blip>
          <a:srcRect l="9131" t="46930" r="5260"/>
          <a:stretch/>
        </p:blipFill>
        <p:spPr>
          <a:xfrm>
            <a:off x="4653136" y="323528"/>
            <a:ext cx="1739591" cy="586368"/>
          </a:xfrm>
          <a:prstGeom prst="rect">
            <a:avLst/>
          </a:prstGeom>
        </p:spPr>
      </p:pic>
      <p:sp>
        <p:nvSpPr>
          <p:cNvPr id="10" name="Plassholder for dato 2">
            <a:extLst>
              <a:ext uri="{FF2B5EF4-FFF2-40B4-BE49-F238E27FC236}">
                <a16:creationId xmlns:a16="http://schemas.microsoft.com/office/drawing/2014/main" id="{13DDDDF2-E35C-3E4B-97FC-014224B9EF23}"/>
              </a:ext>
            </a:extLst>
          </p:cNvPr>
          <p:cNvSpPr>
            <a:spLocks noGrp="1"/>
          </p:cNvSpPr>
          <p:nvPr>
            <p:ph type="dt" sz="quarter" idx="1"/>
          </p:nvPr>
        </p:nvSpPr>
        <p:spPr>
          <a:xfrm>
            <a:off x="5052205" y="8676456"/>
            <a:ext cx="1248234" cy="261246"/>
          </a:xfrm>
          <a:prstGeom prst="rect">
            <a:avLst/>
          </a:prstGeom>
        </p:spPr>
        <p:txBody>
          <a:bodyPr vert="horz" lIns="0" tIns="0" rIns="0" bIns="0" rtlCol="0" anchor="ctr" anchorCtr="0"/>
          <a:lstStyle>
            <a:lvl1pPr algn="r">
              <a:defRPr sz="900">
                <a:latin typeface="Arial" panose="020B0604020202020204" pitchFamily="34" charset="0"/>
                <a:cs typeface="Arial" panose="020B0604020202020204" pitchFamily="34" charset="0"/>
              </a:defRPr>
            </a:lvl1pPr>
          </a:lstStyle>
          <a:p>
            <a:fld id="{474EF295-6373-8B41-9D0A-5D96D4C6C928}" type="datetime1">
              <a:rPr lang="nb-NO" smtClean="0"/>
              <a:t>05.09.2022</a:t>
            </a:fld>
            <a:endParaRPr lang="nb-NO"/>
          </a:p>
        </p:txBody>
      </p:sp>
      <p:sp>
        <p:nvSpPr>
          <p:cNvPr id="11" name="Plassholder for bunntekst 3">
            <a:extLst>
              <a:ext uri="{FF2B5EF4-FFF2-40B4-BE49-F238E27FC236}">
                <a16:creationId xmlns:a16="http://schemas.microsoft.com/office/drawing/2014/main" id="{1C0440E9-FCB4-D543-8A8F-599ED3B6F78C}"/>
              </a:ext>
            </a:extLst>
          </p:cNvPr>
          <p:cNvSpPr>
            <a:spLocks noGrp="1"/>
          </p:cNvSpPr>
          <p:nvPr>
            <p:ph type="ftr" sz="quarter" idx="4"/>
          </p:nvPr>
        </p:nvSpPr>
        <p:spPr>
          <a:xfrm>
            <a:off x="685800" y="8685213"/>
            <a:ext cx="4255367" cy="242763"/>
          </a:xfrm>
          <a:prstGeom prst="rect">
            <a:avLst/>
          </a:prstGeom>
        </p:spPr>
        <p:txBody>
          <a:bodyPr vert="horz" lIns="0" tIns="0" rIns="0" bIns="0" rtlCol="0" anchor="ctr" anchorCtr="0"/>
          <a:lstStyle>
            <a:lvl1pPr algn="l">
              <a:defRPr sz="900">
                <a:latin typeface="Arial" panose="020B0604020202020204" pitchFamily="34" charset="0"/>
                <a:cs typeface="Arial" panose="020B0604020202020204" pitchFamily="34" charset="0"/>
              </a:defRPr>
            </a:lvl1pPr>
          </a:lstStyle>
          <a:p>
            <a:endParaRPr lang="nb-NO"/>
          </a:p>
        </p:txBody>
      </p:sp>
      <p:sp>
        <p:nvSpPr>
          <p:cNvPr id="12" name="Plassholder for lysbildenummer 4">
            <a:extLst>
              <a:ext uri="{FF2B5EF4-FFF2-40B4-BE49-F238E27FC236}">
                <a16:creationId xmlns:a16="http://schemas.microsoft.com/office/drawing/2014/main" id="{6C287FA9-C53C-B843-B983-34F905A1866C}"/>
              </a:ext>
            </a:extLst>
          </p:cNvPr>
          <p:cNvSpPr>
            <a:spLocks noGrp="1"/>
          </p:cNvSpPr>
          <p:nvPr>
            <p:ph type="sldNum" sz="quarter" idx="5"/>
          </p:nvPr>
        </p:nvSpPr>
        <p:spPr>
          <a:xfrm>
            <a:off x="6381327" y="8676456"/>
            <a:ext cx="360041" cy="251520"/>
          </a:xfrm>
          <a:prstGeom prst="rect">
            <a:avLst/>
          </a:prstGeom>
        </p:spPr>
        <p:txBody>
          <a:bodyPr vert="horz" lIns="0" tIns="0" rIns="0" bIns="0" rtlCol="0" anchor="ctr" anchorCtr="0"/>
          <a:lstStyle>
            <a:lvl1pPr algn="r">
              <a:defRPr sz="900">
                <a:latin typeface="Arial" panose="020B0604020202020204" pitchFamily="34" charset="0"/>
                <a:cs typeface="Arial" panose="020B0604020202020204" pitchFamily="34" charset="0"/>
              </a:defRPr>
            </a:lvl1pPr>
          </a:lstStyle>
          <a:p>
            <a:pPr algn="l"/>
            <a:r>
              <a:rPr lang="nb-NO"/>
              <a:t>0</a:t>
            </a:r>
          </a:p>
        </p:txBody>
      </p:sp>
    </p:spTree>
    <p:extLst>
      <p:ext uri="{BB962C8B-B14F-4D97-AF65-F5344CB8AC3E}">
        <p14:creationId xmlns:p14="http://schemas.microsoft.com/office/powerpoint/2010/main" val="13107289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811494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07941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260068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Siste setning: Og aller sist, men ikke minst: IKKE VÆR REDD FOR Å PRØVE DEG FREM MED NYE TING! </a:t>
            </a:r>
          </a:p>
          <a:p>
            <a:endParaRPr lang="nb-NO"/>
          </a:p>
          <a:p>
            <a:r>
              <a:rPr lang="nb-NO"/>
              <a:t>Ett trykk til: Takk for meg! </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205931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a:effectLst/>
                <a:latin typeface="Arial" panose="020B0604020202020204" pitchFamily="34" charset="0"/>
                <a:ea typeface="Calibri" panose="020F0502020204030204" pitchFamily="34" charset="0"/>
              </a:rPr>
              <a:t>Hva tenker du hvis jeg sier: at det er fullt mulig å skrive en tekstmelding </a:t>
            </a:r>
            <a:r>
              <a:rPr lang="nb-NO" sz="1200" i="1">
                <a:effectLst/>
                <a:latin typeface="Arial" panose="020B0604020202020204" pitchFamily="34" charset="0"/>
                <a:ea typeface="Calibri" panose="020F0502020204030204" pitchFamily="34" charset="0"/>
              </a:rPr>
              <a:t>mens</a:t>
            </a:r>
            <a:r>
              <a:rPr lang="nb-NO" sz="1200" i="0">
                <a:effectLst/>
                <a:latin typeface="Arial" panose="020B0604020202020204" pitchFamily="34" charset="0"/>
                <a:ea typeface="Calibri" panose="020F0502020204030204" pitchFamily="34" charset="0"/>
              </a:rPr>
              <a:t> du kjører bil, uten å bryte loven? (I Norge er det bot på mange tusen kroner, hvis du fikler med telefonen mens du kjører bil!)</a:t>
            </a:r>
            <a:endParaRPr lang="nb-NO" sz="1200">
              <a:effectLst/>
              <a:latin typeface="Arial" panose="020B0604020202020204" pitchFamily="34" charset="0"/>
              <a:ea typeface="Calibri" panose="020F0502020204030204" pitchFamily="34" charset="0"/>
            </a:endParaRPr>
          </a:p>
          <a:p>
            <a:pPr>
              <a:lnSpc>
                <a:spcPct val="107000"/>
              </a:lnSpc>
              <a:spcAft>
                <a:spcPts val="800"/>
              </a:spcAft>
            </a:pPr>
            <a:endParaRPr lang="nb-NO" sz="1200">
              <a:latin typeface="Arial" panose="020B0604020202020204" pitchFamily="34" charset="0"/>
              <a:ea typeface="Calibri" panose="020F0502020204030204" pitchFamily="34" charset="0"/>
            </a:endParaRPr>
          </a:p>
          <a:p>
            <a:pPr>
              <a:lnSpc>
                <a:spcPct val="107000"/>
              </a:lnSpc>
              <a:spcAft>
                <a:spcPts val="800"/>
              </a:spcAft>
            </a:pPr>
            <a:r>
              <a:rPr lang="nb-NO" sz="1200">
                <a:effectLst/>
                <a:latin typeface="Arial" panose="020B0604020202020204" pitchFamily="34" charset="0"/>
                <a:ea typeface="Calibri" panose="020F0502020204030204" pitchFamily="34" charset="0"/>
              </a:rPr>
              <a:t>Hvor mange her har: </a:t>
            </a:r>
          </a:p>
          <a:p>
            <a:pPr marL="342900" lvl="0" indent="-342900">
              <a:lnSpc>
                <a:spcPct val="107000"/>
              </a:lnSpc>
              <a:buFont typeface="Arial" panose="020B0604020202020204" pitchFamily="34" charset="0"/>
              <a:buChar char="-"/>
            </a:pPr>
            <a:r>
              <a:rPr lang="nb-NO" sz="1200">
                <a:effectLst/>
                <a:latin typeface="Arial" panose="020B0604020202020204" pitchFamily="34" charset="0"/>
                <a:ea typeface="Calibri" panose="020F0502020204030204" pitchFamily="34" charset="0"/>
              </a:rPr>
              <a:t>Vært inne på menyen for tilgjengelighet? </a:t>
            </a:r>
          </a:p>
          <a:p>
            <a:pPr marL="342900" lvl="0" indent="-342900">
              <a:lnSpc>
                <a:spcPct val="107000"/>
              </a:lnSpc>
              <a:buFont typeface="Arial" panose="020B0604020202020204" pitchFamily="34" charset="0"/>
              <a:buChar char="-"/>
            </a:pPr>
            <a:r>
              <a:rPr lang="nb-NO" sz="1200">
                <a:effectLst/>
                <a:latin typeface="Arial" panose="020B0604020202020204" pitchFamily="34" charset="0"/>
                <a:ea typeface="Calibri" panose="020F0502020204030204" pitchFamily="34" charset="0"/>
              </a:rPr>
              <a:t>Fått telefonen til å lese opp noe for seg? </a:t>
            </a:r>
          </a:p>
          <a:p>
            <a:pPr marL="342900" lvl="0" indent="-342900">
              <a:lnSpc>
                <a:spcPct val="107000"/>
              </a:lnSpc>
              <a:spcAft>
                <a:spcPts val="800"/>
              </a:spcAft>
              <a:buFont typeface="Arial" panose="020B0604020202020204" pitchFamily="34" charset="0"/>
              <a:buChar char="-"/>
            </a:pPr>
            <a:r>
              <a:rPr lang="nb-NO" sz="1200">
                <a:effectLst/>
                <a:latin typeface="Arial" panose="020B0604020202020204" pitchFamily="34" charset="0"/>
                <a:ea typeface="Calibri" panose="020F0502020204030204" pitchFamily="34" charset="0"/>
              </a:rPr>
              <a:t>Fått telefonen til å skrive en tekstmelding eller annen tekst for deg (diktering)? </a:t>
            </a:r>
          </a:p>
          <a:p>
            <a:pPr>
              <a:lnSpc>
                <a:spcPct val="107000"/>
              </a:lnSpc>
              <a:spcAft>
                <a:spcPts val="800"/>
              </a:spcAft>
            </a:pPr>
            <a:r>
              <a:rPr lang="nb-NO" sz="1200">
                <a:effectLst/>
                <a:latin typeface="Arial" panose="020B0604020202020204" pitchFamily="34" charset="0"/>
                <a:ea typeface="Calibri" panose="020F0502020204030204" pitchFamily="34" charset="0"/>
              </a:rPr>
              <a:t> </a:t>
            </a:r>
          </a:p>
          <a:p>
            <a:r>
              <a:rPr lang="nb-NO"/>
              <a:t>Jeg heter…</a:t>
            </a:r>
          </a:p>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599994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effectLst/>
                <a:latin typeface="Arial" panose="020B0604020202020204" pitchFamily="34" charset="0"/>
                <a:ea typeface="Calibri" panose="020F0502020204030204" pitchFamily="34" charset="0"/>
              </a:rPr>
              <a:t>Telefonen er en liten datamaskin, og har utrolig mange muligheter. </a:t>
            </a:r>
          </a:p>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73409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Juks? Nei!</a:t>
            </a:r>
          </a:p>
          <a:p>
            <a:r>
              <a:rPr lang="nb-NO"/>
              <a:t>Internasjonalt – snakker om tekstforståelse fremfor leseforståelse – Literacy </a:t>
            </a:r>
          </a:p>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92018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effectLst/>
                <a:latin typeface="Arial" panose="020B0604020202020204" pitchFamily="34" charset="0"/>
                <a:ea typeface="Calibri" panose="020F0502020204030204" pitchFamily="34" charset="0"/>
              </a:rPr>
              <a:t>OCR / Tekst i objektivet (fra iOs15) / i kombinasjon med Les opp skjerm! Telefonnummer</a:t>
            </a:r>
          </a:p>
          <a:p>
            <a:r>
              <a:rPr lang="nb-NO">
                <a:latin typeface="Arial" panose="020B0604020202020204" pitchFamily="34" charset="0"/>
                <a:ea typeface="Calibri" panose="020F0502020204030204" pitchFamily="34" charset="0"/>
              </a:rPr>
              <a:t>- håndskrift</a:t>
            </a:r>
            <a:br>
              <a:rPr lang="nb-NO" sz="1200">
                <a:effectLst/>
                <a:latin typeface="Arial" panose="020B0604020202020204" pitchFamily="34" charset="0"/>
                <a:ea typeface="Calibri" panose="020F0502020204030204" pitchFamily="34" charset="0"/>
              </a:rPr>
            </a:br>
            <a:endParaRPr lang="nb-NO"/>
          </a:p>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405770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a:effectLst/>
                <a:latin typeface="Arial" panose="020B0604020202020204" pitchFamily="34" charset="0"/>
                <a:ea typeface="Calibri" panose="020F0502020204030204" pitchFamily="34" charset="0"/>
              </a:rPr>
              <a:t>Notater-appen – bruk OCR-funksjonen direkte</a:t>
            </a:r>
          </a:p>
          <a:p>
            <a:endParaRPr lang="nb-NO"/>
          </a:p>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290659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182180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latin typeface="Calibri"/>
                <a:cs typeface="Calibri"/>
              </a:rPr>
              <a:t>Må </a:t>
            </a:r>
            <a:r>
              <a:rPr lang="en-US" err="1">
                <a:latin typeface="Calibri"/>
                <a:cs typeface="Calibri"/>
              </a:rPr>
              <a:t>lære</a:t>
            </a:r>
            <a:r>
              <a:rPr lang="en-US">
                <a:latin typeface="Calibri"/>
                <a:cs typeface="Calibri"/>
              </a:rPr>
              <a:t> </a:t>
            </a:r>
            <a:r>
              <a:rPr lang="en-US" err="1">
                <a:latin typeface="Calibri"/>
                <a:cs typeface="Calibri"/>
              </a:rPr>
              <a:t>skriftspråkelig</a:t>
            </a:r>
            <a:r>
              <a:rPr lang="en-US">
                <a:latin typeface="Calibri"/>
                <a:cs typeface="Calibri"/>
              </a:rPr>
              <a:t> </a:t>
            </a:r>
            <a:r>
              <a:rPr lang="en-US" err="1">
                <a:latin typeface="Calibri"/>
                <a:cs typeface="Calibri"/>
              </a:rPr>
              <a:t>formidling</a:t>
            </a:r>
            <a:r>
              <a:rPr lang="en-US">
                <a:latin typeface="Calibri"/>
                <a:cs typeface="Calibri"/>
              </a:rPr>
              <a:t>. </a:t>
            </a:r>
            <a:r>
              <a:rPr lang="en-US" err="1">
                <a:latin typeface="Calibri"/>
                <a:cs typeface="Calibri"/>
              </a:rPr>
              <a:t>Ikke</a:t>
            </a:r>
            <a:r>
              <a:rPr lang="en-US">
                <a:latin typeface="Calibri"/>
                <a:cs typeface="Calibri"/>
              </a:rPr>
              <a:t> </a:t>
            </a:r>
            <a:r>
              <a:rPr lang="en-US" err="1">
                <a:latin typeface="Calibri"/>
                <a:cs typeface="Calibri"/>
              </a:rPr>
              <a:t>snakkeskriving</a:t>
            </a:r>
            <a:r>
              <a:rPr lang="en-US">
                <a:latin typeface="Calibri"/>
                <a:cs typeface="Calibri"/>
              </a:rPr>
              <a:t>  som </a:t>
            </a:r>
            <a:r>
              <a:rPr lang="en-US" err="1">
                <a:latin typeface="Calibri"/>
                <a:cs typeface="Calibri"/>
              </a:rPr>
              <a:t>gir</a:t>
            </a:r>
            <a:r>
              <a:rPr lang="en-US">
                <a:latin typeface="Calibri"/>
                <a:cs typeface="Calibri"/>
              </a:rPr>
              <a:t> et </a:t>
            </a:r>
            <a:r>
              <a:rPr lang="en-US" err="1">
                <a:latin typeface="Calibri"/>
                <a:cs typeface="Calibri"/>
              </a:rPr>
              <a:t>muntlig</a:t>
            </a:r>
            <a:r>
              <a:rPr lang="en-US">
                <a:latin typeface="Calibri"/>
                <a:cs typeface="Calibri"/>
              </a:rPr>
              <a:t> </a:t>
            </a:r>
            <a:r>
              <a:rPr lang="en-US" err="1">
                <a:latin typeface="Calibri"/>
                <a:cs typeface="Calibri"/>
              </a:rPr>
              <a:t>språk</a:t>
            </a:r>
            <a:r>
              <a:rPr lang="en-US">
                <a:latin typeface="Calibri"/>
                <a:cs typeface="Calibri"/>
              </a:rPr>
              <a:t>. </a:t>
            </a:r>
            <a:r>
              <a:rPr lang="en-US" err="1">
                <a:latin typeface="Calibri"/>
                <a:cs typeface="Calibri"/>
              </a:rPr>
              <a:t>Også</a:t>
            </a:r>
            <a:r>
              <a:rPr lang="en-US">
                <a:latin typeface="Calibri"/>
                <a:cs typeface="Calibri"/>
              </a:rPr>
              <a:t> </a:t>
            </a:r>
            <a:r>
              <a:rPr lang="en-US" err="1">
                <a:latin typeface="Calibri"/>
                <a:cs typeface="Calibri"/>
              </a:rPr>
              <a:t>bruke</a:t>
            </a:r>
            <a:r>
              <a:rPr lang="en-US">
                <a:latin typeface="Calibri"/>
                <a:cs typeface="Calibri"/>
              </a:rPr>
              <a:t> </a:t>
            </a:r>
            <a:r>
              <a:rPr lang="en-US" err="1">
                <a:latin typeface="Calibri"/>
                <a:cs typeface="Calibri"/>
              </a:rPr>
              <a:t>opplest</a:t>
            </a:r>
            <a:r>
              <a:rPr lang="en-US">
                <a:latin typeface="Calibri"/>
                <a:cs typeface="Calibri"/>
              </a:rPr>
              <a:t> </a:t>
            </a:r>
            <a:r>
              <a:rPr lang="en-US" err="1">
                <a:latin typeface="Calibri"/>
                <a:cs typeface="Calibri"/>
              </a:rPr>
              <a:t>tekst</a:t>
            </a:r>
            <a:r>
              <a:rPr lang="en-US">
                <a:latin typeface="Calibri"/>
                <a:cs typeface="Calibri"/>
              </a:rPr>
              <a:t> for å </a:t>
            </a:r>
            <a:r>
              <a:rPr lang="en-US" err="1">
                <a:latin typeface="Calibri"/>
                <a:cs typeface="Calibri"/>
              </a:rPr>
              <a:t>kontrollere</a:t>
            </a:r>
            <a:r>
              <a:rPr lang="en-US">
                <a:latin typeface="Calibri"/>
                <a:cs typeface="Calibri"/>
              </a:rPr>
              <a:t> </a:t>
            </a:r>
            <a:r>
              <a:rPr lang="en-US" err="1">
                <a:latin typeface="Calibri"/>
                <a:cs typeface="Calibri"/>
              </a:rPr>
              <a:t>det</a:t>
            </a:r>
            <a:r>
              <a:rPr lang="en-US">
                <a:latin typeface="Calibri"/>
                <a:cs typeface="Calibri"/>
              </a:rPr>
              <a:t> som er </a:t>
            </a:r>
            <a:r>
              <a:rPr lang="en-US" err="1">
                <a:latin typeface="Calibri"/>
                <a:cs typeface="Calibri"/>
              </a:rPr>
              <a:t>diktert</a:t>
            </a:r>
            <a:r>
              <a:rPr lang="en-US">
                <a:latin typeface="Calibri"/>
                <a:cs typeface="Calibri"/>
              </a:rPr>
              <a:t>.</a:t>
            </a:r>
          </a:p>
          <a:p>
            <a:endParaRPr lang="en-US">
              <a:latin typeface="Calibri"/>
              <a:cs typeface="Calibri"/>
            </a:endParaRP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2179532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16 + Enter om du ikke har tid til Zoom (s14) og Snarvei (s15)</a:t>
            </a:r>
          </a:p>
        </p:txBody>
      </p:sp>
      <p:sp>
        <p:nvSpPr>
          <p:cNvPr id="4" name="Plassholder for topptekst 3"/>
          <p:cNvSpPr>
            <a:spLocks noGrp="1"/>
          </p:cNvSpPr>
          <p:nvPr>
            <p:ph type="hdr" sz="quarter"/>
          </p:nvPr>
        </p:nvSpPr>
        <p:spPr/>
        <p:txBody>
          <a:bodyPr/>
          <a:lstStyle/>
          <a:p>
            <a:endParaRPr lang="nb-NO"/>
          </a:p>
        </p:txBody>
      </p:sp>
      <p:sp>
        <p:nvSpPr>
          <p:cNvPr id="5" name="Plassholder for dato 4"/>
          <p:cNvSpPr>
            <a:spLocks noGrp="1"/>
          </p:cNvSpPr>
          <p:nvPr>
            <p:ph type="dt" sz="quarter" idx="1"/>
          </p:nvPr>
        </p:nvSpPr>
        <p:spPr/>
        <p:txBody>
          <a:bodyPr/>
          <a:lstStyle/>
          <a:p>
            <a:fld id="{474EF295-6373-8B41-9D0A-5D96D4C6C928}" type="datetime1">
              <a:rPr lang="nb-NO" smtClean="0"/>
              <a:t>05.09.2022</a:t>
            </a:fld>
            <a:endParaRPr lang="nb-NO"/>
          </a:p>
        </p:txBody>
      </p:sp>
      <p:sp>
        <p:nvSpPr>
          <p:cNvPr id="6" name="Plassholder for bunntekst 5"/>
          <p:cNvSpPr>
            <a:spLocks noGrp="1"/>
          </p:cNvSpPr>
          <p:nvPr>
            <p:ph type="ftr" sz="quarter" idx="4"/>
          </p:nvPr>
        </p:nvSpPr>
        <p:spPr/>
        <p:txBody>
          <a:bodyPr/>
          <a:lstStyle/>
          <a:p>
            <a:endParaRPr lang="nb-NO"/>
          </a:p>
        </p:txBody>
      </p:sp>
      <p:sp>
        <p:nvSpPr>
          <p:cNvPr id="7" name="Plassholder for lysbildenummer 6"/>
          <p:cNvSpPr>
            <a:spLocks noGrp="1"/>
          </p:cNvSpPr>
          <p:nvPr>
            <p:ph type="sldNum" sz="quarter" idx="5"/>
          </p:nvPr>
        </p:nvSpPr>
        <p:spPr/>
        <p:txBody>
          <a:bodyPr/>
          <a:lstStyle/>
          <a:p>
            <a:pPr algn="l"/>
            <a:r>
              <a:rPr lang="nb-NO"/>
              <a:t>0</a:t>
            </a:r>
          </a:p>
        </p:txBody>
      </p:sp>
    </p:spTree>
    <p:extLst>
      <p:ext uri="{BB962C8B-B14F-4D97-AF65-F5344CB8AC3E}">
        <p14:creationId xmlns:p14="http://schemas.microsoft.com/office/powerpoint/2010/main" val="2893183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_lilla">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DBC9300-6148-D04A-A418-5A3C4B00717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2"/>
              </a:solidFill>
            </a:endParaRPr>
          </a:p>
        </p:txBody>
      </p:sp>
      <p:cxnSp>
        <p:nvCxnSpPr>
          <p:cNvPr id="13" name="Rett linje 12"/>
          <p:cNvCxnSpPr/>
          <p:nvPr userDrawn="1"/>
        </p:nvCxnSpPr>
        <p:spPr>
          <a:xfrm>
            <a:off x="335360" y="1202400"/>
            <a:ext cx="1152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t="-16611"/>
          <a:stretch/>
        </p:blipFill>
        <p:spPr>
          <a:xfrm>
            <a:off x="6569443" y="3908398"/>
            <a:ext cx="5605200" cy="2949602"/>
          </a:xfrm>
          <a:prstGeom prst="rect">
            <a:avLst/>
          </a:prstGeom>
        </p:spPr>
      </p:pic>
      <p:sp>
        <p:nvSpPr>
          <p:cNvPr id="8" name="Title 1">
            <a:extLst>
              <a:ext uri="{FF2B5EF4-FFF2-40B4-BE49-F238E27FC236}">
                <a16:creationId xmlns:a16="http://schemas.microsoft.com/office/drawing/2014/main" id="{1C250EB0-DE85-BF4C-BA19-33209E86441B}"/>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9" name="Subtitle 2">
            <a:extLst>
              <a:ext uri="{FF2B5EF4-FFF2-40B4-BE49-F238E27FC236}">
                <a16:creationId xmlns:a16="http://schemas.microsoft.com/office/drawing/2014/main" id="{D8919FAA-A457-A844-9FF6-3D8D13EA1D24}"/>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9" name="Bilde 18">
            <a:extLst>
              <a:ext uri="{FF2B5EF4-FFF2-40B4-BE49-F238E27FC236}">
                <a16:creationId xmlns:a16="http://schemas.microsoft.com/office/drawing/2014/main" id="{01444237-3DD9-0F49-9737-2972650DAEA4}"/>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4098554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killeark_ros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A5C9895-5777-D543-8439-792476C4AAF9}"/>
              </a:ext>
            </a:extLst>
          </p:cNvPr>
          <p:cNvSpPr/>
          <p:nvPr userDrawn="1"/>
        </p:nvSpPr>
        <p:spPr>
          <a:xfrm>
            <a:off x="0" y="0"/>
            <a:ext cx="12192000" cy="6308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Plassholder for dato 2">
            <a:extLst>
              <a:ext uri="{FF2B5EF4-FFF2-40B4-BE49-F238E27FC236}">
                <a16:creationId xmlns:a16="http://schemas.microsoft.com/office/drawing/2014/main" id="{383F81D5-FE1C-434F-9748-BE8C596BB901}"/>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B40FB410-9871-D74D-B0C9-0038C5BD8B99}"/>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01771376-4BA0-3643-8631-173D4B00FA46}"/>
              </a:ext>
            </a:extLst>
          </p:cNvPr>
          <p:cNvSpPr>
            <a:spLocks noGrp="1"/>
          </p:cNvSpPr>
          <p:nvPr>
            <p:ph type="ftr" sz="quarter" idx="12"/>
          </p:nvPr>
        </p:nvSpPr>
        <p:spPr/>
        <p:txBody>
          <a:bodyPr/>
          <a:lstStyle/>
          <a:p>
            <a:endParaRPr lang="nb-NO"/>
          </a:p>
        </p:txBody>
      </p:sp>
      <p:sp>
        <p:nvSpPr>
          <p:cNvPr id="6" name="Title 1">
            <a:extLst>
              <a:ext uri="{FF2B5EF4-FFF2-40B4-BE49-F238E27FC236}">
                <a16:creationId xmlns:a16="http://schemas.microsoft.com/office/drawing/2014/main" id="{3A4701D8-20EA-3841-8B0D-C0965CE8446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7" name="Subtitle 2">
            <a:extLst>
              <a:ext uri="{FF2B5EF4-FFF2-40B4-BE49-F238E27FC236}">
                <a16:creationId xmlns:a16="http://schemas.microsoft.com/office/drawing/2014/main" id="{BA0FABE5-865B-4D49-87A3-78D406B8F1E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644714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killeark_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D511D81-D1CC-E647-ADDD-06A057F4FCB2}"/>
              </a:ext>
            </a:extLst>
          </p:cNvPr>
          <p:cNvSpPr/>
          <p:nvPr userDrawn="1"/>
        </p:nvSpPr>
        <p:spPr>
          <a:xfrm>
            <a:off x="0" y="0"/>
            <a:ext cx="12192000" cy="6308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Plassholder for dato 2">
            <a:extLst>
              <a:ext uri="{FF2B5EF4-FFF2-40B4-BE49-F238E27FC236}">
                <a16:creationId xmlns:a16="http://schemas.microsoft.com/office/drawing/2014/main" id="{383F81D5-FE1C-434F-9748-BE8C596BB901}"/>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B40FB410-9871-D74D-B0C9-0038C5BD8B99}"/>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01771376-4BA0-3643-8631-173D4B00FA46}"/>
              </a:ext>
            </a:extLst>
          </p:cNvPr>
          <p:cNvSpPr>
            <a:spLocks noGrp="1"/>
          </p:cNvSpPr>
          <p:nvPr>
            <p:ph type="ftr" sz="quarter" idx="12"/>
          </p:nvPr>
        </p:nvSpPr>
        <p:spPr/>
        <p:txBody>
          <a:bodyPr/>
          <a:lstStyle/>
          <a:p>
            <a:endParaRPr lang="nb-NO"/>
          </a:p>
        </p:txBody>
      </p:sp>
      <p:sp>
        <p:nvSpPr>
          <p:cNvPr id="6" name="Title 1">
            <a:extLst>
              <a:ext uri="{FF2B5EF4-FFF2-40B4-BE49-F238E27FC236}">
                <a16:creationId xmlns:a16="http://schemas.microsoft.com/office/drawing/2014/main" id="{3A4701D8-20EA-3841-8B0D-C0965CE8446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7" name="Subtitle 2">
            <a:extLst>
              <a:ext uri="{FF2B5EF4-FFF2-40B4-BE49-F238E27FC236}">
                <a16:creationId xmlns:a16="http://schemas.microsoft.com/office/drawing/2014/main" id="{BA0FABE5-865B-4D49-87A3-78D406B8F1E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2336297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1026"/>
            <a:ext cx="10564813" cy="642938"/>
          </a:xfrm>
          <a:prstGeom prst="rect">
            <a:avLst/>
          </a:prstGeom>
        </p:spPr>
        <p:txBody>
          <a:bodyPr anchor="ctr" anchorCtr="0"/>
          <a:lstStyle>
            <a:lvl1pPr algn="l">
              <a:defRPr/>
            </a:lvl1pPr>
          </a:lstStyle>
          <a:p>
            <a:r>
              <a:rPr lang="nb-NO"/>
              <a:t>Klikk for å redigere tittelstil</a:t>
            </a:r>
          </a:p>
        </p:txBody>
      </p:sp>
      <p:sp>
        <p:nvSpPr>
          <p:cNvPr id="26" name="Content Placeholder 2">
            <a:extLst>
              <a:ext uri="{FF2B5EF4-FFF2-40B4-BE49-F238E27FC236}">
                <a16:creationId xmlns:a16="http://schemas.microsoft.com/office/drawing/2014/main" id="{7E856002-DAB7-4C42-8D2F-8FF5EFD4FB75}"/>
              </a:ext>
            </a:extLst>
          </p:cNvPr>
          <p:cNvSpPr>
            <a:spLocks noGrp="1"/>
          </p:cNvSpPr>
          <p:nvPr>
            <p:ph idx="1" hasCustomPrompt="1"/>
          </p:nvPr>
        </p:nvSpPr>
        <p:spPr>
          <a:xfrm>
            <a:off x="695325" y="1563688"/>
            <a:ext cx="10564813" cy="4425950"/>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42459323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_lys ros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3189490-BBDA-BB47-AEAC-4B0B09927C95}"/>
              </a:ext>
            </a:extLst>
          </p:cNvPr>
          <p:cNvSpPr/>
          <p:nvPr userDrawn="1"/>
        </p:nvSpPr>
        <p:spPr>
          <a:xfrm>
            <a:off x="0" y="0"/>
            <a:ext cx="12192000" cy="63082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Content Placeholder 2">
            <a:extLst>
              <a:ext uri="{FF2B5EF4-FFF2-40B4-BE49-F238E27FC236}">
                <a16:creationId xmlns:a16="http://schemas.microsoft.com/office/drawing/2014/main" id="{DE7B5714-5A68-CD4F-9FFD-B18855C935EC}"/>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lvl1pPr>
            <a:lvl2pPr marL="742950" indent="-285750">
              <a:lnSpc>
                <a:spcPct val="120000"/>
              </a:lnSpc>
              <a:buFontTx/>
              <a:buBlip>
                <a:blip r:embed="rId2"/>
              </a:buBlip>
              <a:defRPr/>
            </a:lvl2pPr>
            <a:lvl3pPr marL="1143000" indent="-228600">
              <a:lnSpc>
                <a:spcPct val="120000"/>
              </a:lnSpc>
              <a:buFontTx/>
              <a:buBlip>
                <a:blip r:embed="rId2"/>
              </a:buBlip>
              <a:defRPr/>
            </a:lvl3pPr>
            <a:lvl4pPr marL="1600200" indent="-228600">
              <a:lnSpc>
                <a:spcPct val="120000"/>
              </a:lnSpc>
              <a:buFontTx/>
              <a:buBlip>
                <a:blip r:embed="rId2"/>
              </a:buBlip>
              <a:defRPr/>
            </a:lvl4pPr>
            <a:lvl5pPr marL="2057400" indent="-228600">
              <a:lnSpc>
                <a:spcPct val="120000"/>
              </a:lnSpc>
              <a:buFontTx/>
              <a:buBlip>
                <a:blip r:embed="rId2"/>
              </a:buBlip>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298266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_ros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616EE648-1D2D-4B49-818B-ABDAF248C12C}"/>
              </a:ext>
            </a:extLst>
          </p:cNvPr>
          <p:cNvSpPr/>
          <p:nvPr userDrawn="1"/>
        </p:nvSpPr>
        <p:spPr>
          <a:xfrm>
            <a:off x="0" y="0"/>
            <a:ext cx="12192000" cy="63082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solidFill>
                  <a:schemeClr val="bg1"/>
                </a:solidFill>
              </a:defRPr>
            </a:lvl1pPr>
          </a:lstStyle>
          <a:p>
            <a:r>
              <a:rPr lang="nb-NO"/>
              <a:t>Klikk for å redigere tittelstil</a:t>
            </a:r>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9" name="Content Placeholder 2">
            <a:extLst>
              <a:ext uri="{FF2B5EF4-FFF2-40B4-BE49-F238E27FC236}">
                <a16:creationId xmlns:a16="http://schemas.microsoft.com/office/drawing/2014/main" id="{77453D03-0500-D94D-AFF5-CD712BF00580}"/>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solidFill>
                  <a:schemeClr val="bg1"/>
                </a:solidFill>
              </a:defRPr>
            </a:lvl1pPr>
            <a:lvl2pPr marL="742950" indent="-285750">
              <a:lnSpc>
                <a:spcPct val="120000"/>
              </a:lnSpc>
              <a:buFontTx/>
              <a:buBlip>
                <a:blip r:embed="rId2"/>
              </a:buBlip>
              <a:defRPr>
                <a:solidFill>
                  <a:schemeClr val="bg1"/>
                </a:solidFill>
              </a:defRPr>
            </a:lvl2pPr>
            <a:lvl3pPr marL="1143000" indent="-228600">
              <a:lnSpc>
                <a:spcPct val="120000"/>
              </a:lnSpc>
              <a:buFontTx/>
              <a:buBlip>
                <a:blip r:embed="rId2"/>
              </a:buBlip>
              <a:defRPr>
                <a:solidFill>
                  <a:schemeClr val="bg1"/>
                </a:solidFill>
              </a:defRPr>
            </a:lvl3pPr>
            <a:lvl4pPr marL="1600200" indent="-228600">
              <a:lnSpc>
                <a:spcPct val="120000"/>
              </a:lnSpc>
              <a:buFontTx/>
              <a:buBlip>
                <a:blip r:embed="rId2"/>
              </a:buBlip>
              <a:defRPr>
                <a:solidFill>
                  <a:schemeClr val="bg1"/>
                </a:solidFill>
              </a:defRPr>
            </a:lvl4pPr>
            <a:lvl5pPr marL="2057400" indent="-228600">
              <a:lnSpc>
                <a:spcPct val="120000"/>
              </a:lnSpc>
              <a:buFontTx/>
              <a:buBlip>
                <a:blip r:embed="rId2"/>
              </a:buBlip>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902098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_lys lill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8639329B-F6FA-8147-AA0A-2E86008B46D1}"/>
              </a:ext>
            </a:extLst>
          </p:cNvPr>
          <p:cNvSpPr/>
          <p:nvPr userDrawn="1"/>
        </p:nvSpPr>
        <p:spPr>
          <a:xfrm>
            <a:off x="0" y="0"/>
            <a:ext cx="12192000" cy="6308260"/>
          </a:xfrm>
          <a:prstGeom prst="rect">
            <a:avLst/>
          </a:prstGeom>
          <a:solidFill>
            <a:schemeClr val="accent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Title Placeholder 1">
            <a:extLst>
              <a:ext uri="{FF2B5EF4-FFF2-40B4-BE49-F238E27FC236}">
                <a16:creationId xmlns:a16="http://schemas.microsoft.com/office/drawing/2014/main" id="{FB557188-BA1C-5046-B290-A263C9DC0403}"/>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p>
            <a:r>
              <a:rPr lang="nb-NO"/>
              <a:t>Klikk for å redigere tittelstil</a:t>
            </a:r>
          </a:p>
        </p:txBody>
      </p:sp>
      <p:sp>
        <p:nvSpPr>
          <p:cNvPr id="9" name="Content Placeholder 2">
            <a:extLst>
              <a:ext uri="{FF2B5EF4-FFF2-40B4-BE49-F238E27FC236}">
                <a16:creationId xmlns:a16="http://schemas.microsoft.com/office/drawing/2014/main" id="{177453F3-F707-4C4C-8DBA-B564EC9E2735}"/>
              </a:ext>
            </a:extLst>
          </p:cNvPr>
          <p:cNvSpPr>
            <a:spLocks noGrp="1"/>
          </p:cNvSpPr>
          <p:nvPr>
            <p:ph idx="1" hasCustomPrompt="1"/>
          </p:nvPr>
        </p:nvSpPr>
        <p:spPr>
          <a:xfrm>
            <a:off x="695325" y="1563688"/>
            <a:ext cx="10564813" cy="4425950"/>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3629956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_lill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AB6B966-4CCA-5143-97C9-430C5E95AD8A}"/>
              </a:ext>
            </a:extLst>
          </p:cNvPr>
          <p:cNvSpPr/>
          <p:nvPr userDrawn="1"/>
        </p:nvSpPr>
        <p:spPr>
          <a:xfrm>
            <a:off x="0" y="0"/>
            <a:ext cx="12192000" cy="6308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2" name="Plassholder for dato 31">
            <a:extLst>
              <a:ext uri="{FF2B5EF4-FFF2-40B4-BE49-F238E27FC236}">
                <a16:creationId xmlns:a16="http://schemas.microsoft.com/office/drawing/2014/main" id="{CC5EFA8F-4E29-3B40-9D3F-56331802CFB7}"/>
              </a:ext>
            </a:extLst>
          </p:cNvPr>
          <p:cNvSpPr>
            <a:spLocks noGrp="1"/>
          </p:cNvSpPr>
          <p:nvPr>
            <p:ph type="dt" sz="half" idx="10"/>
          </p:nvPr>
        </p:nvSpPr>
        <p:spPr/>
        <p:txBody>
          <a:bodyPr/>
          <a:lstStyle/>
          <a:p>
            <a:endParaRPr lang="nb-NO"/>
          </a:p>
        </p:txBody>
      </p:sp>
      <p:sp>
        <p:nvSpPr>
          <p:cNvPr id="33" name="Plassholder for bunntekst 32">
            <a:extLst>
              <a:ext uri="{FF2B5EF4-FFF2-40B4-BE49-F238E27FC236}">
                <a16:creationId xmlns:a16="http://schemas.microsoft.com/office/drawing/2014/main" id="{4DB2E0FA-6A90-1748-B4C4-5E2BF10A298D}"/>
              </a:ext>
            </a:extLst>
          </p:cNvPr>
          <p:cNvSpPr>
            <a:spLocks noGrp="1"/>
          </p:cNvSpPr>
          <p:nvPr>
            <p:ph type="ftr" sz="quarter" idx="11"/>
          </p:nvPr>
        </p:nvSpPr>
        <p:spPr/>
        <p:txBody>
          <a:bodyPr/>
          <a:lstStyle/>
          <a:p>
            <a:endParaRPr lang="nb-NO"/>
          </a:p>
        </p:txBody>
      </p:sp>
      <p:sp>
        <p:nvSpPr>
          <p:cNvPr id="34" name="Plassholder for lysbildenummer 33">
            <a:extLst>
              <a:ext uri="{FF2B5EF4-FFF2-40B4-BE49-F238E27FC236}">
                <a16:creationId xmlns:a16="http://schemas.microsoft.com/office/drawing/2014/main" id="{7D565B53-A229-4441-90CF-4F05B296970F}"/>
              </a:ext>
            </a:extLst>
          </p:cNvPr>
          <p:cNvSpPr>
            <a:spLocks noGrp="1"/>
          </p:cNvSpPr>
          <p:nvPr>
            <p:ph type="sldNum" sz="quarter" idx="12"/>
          </p:nvPr>
        </p:nvSpPr>
        <p:spPr/>
        <p:txBody>
          <a:bodyPr/>
          <a:lstStyle/>
          <a:p>
            <a:fld id="{62F8C147-E5C9-4E5A-BFDA-02BE385E1D0E}" type="slidenum">
              <a:rPr lang="nb-NO" smtClean="0"/>
              <a:pPr/>
              <a:t>‹#›</a:t>
            </a:fld>
            <a:endParaRPr lang="nb-NO"/>
          </a:p>
        </p:txBody>
      </p:sp>
      <p:sp>
        <p:nvSpPr>
          <p:cNvPr id="8" name="Title Placeholder 1">
            <a:extLst>
              <a:ext uri="{FF2B5EF4-FFF2-40B4-BE49-F238E27FC236}">
                <a16:creationId xmlns:a16="http://schemas.microsoft.com/office/drawing/2014/main" id="{FB557188-BA1C-5046-B290-A263C9DC0403}"/>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lvl1pPr>
              <a:defRPr>
                <a:solidFill>
                  <a:schemeClr val="bg1"/>
                </a:solidFill>
              </a:defRPr>
            </a:lvl1pPr>
          </a:lstStyle>
          <a:p>
            <a:r>
              <a:rPr lang="nb-NO"/>
              <a:t>Klikk for å redigere tittelstil</a:t>
            </a:r>
          </a:p>
        </p:txBody>
      </p:sp>
      <p:sp>
        <p:nvSpPr>
          <p:cNvPr id="9" name="Content Placeholder 2">
            <a:extLst>
              <a:ext uri="{FF2B5EF4-FFF2-40B4-BE49-F238E27FC236}">
                <a16:creationId xmlns:a16="http://schemas.microsoft.com/office/drawing/2014/main" id="{E5FE33E3-D900-7D4E-B6B4-CEEF8618E5DD}"/>
              </a:ext>
            </a:extLst>
          </p:cNvPr>
          <p:cNvSpPr>
            <a:spLocks noGrp="1"/>
          </p:cNvSpPr>
          <p:nvPr>
            <p:ph idx="1" hasCustomPrompt="1"/>
          </p:nvPr>
        </p:nvSpPr>
        <p:spPr>
          <a:xfrm>
            <a:off x="695325" y="1563688"/>
            <a:ext cx="10564813" cy="4425950"/>
          </a:xfrm>
          <a:prstGeom prst="rect">
            <a:avLst/>
          </a:prstGeom>
        </p:spPr>
        <p:txBody>
          <a:bodyPr/>
          <a:lstStyle>
            <a:lvl1pPr marL="342900" indent="-342900">
              <a:lnSpc>
                <a:spcPct val="120000"/>
              </a:lnSpc>
              <a:buFontTx/>
              <a:buBlip>
                <a:blip r:embed="rId2"/>
              </a:buBlip>
              <a:defRPr sz="2800">
                <a:solidFill>
                  <a:schemeClr val="bg1"/>
                </a:solidFill>
              </a:defRPr>
            </a:lvl1pPr>
            <a:lvl2pPr marL="742950" indent="-285750">
              <a:lnSpc>
                <a:spcPct val="120000"/>
              </a:lnSpc>
              <a:buFontTx/>
              <a:buBlip>
                <a:blip r:embed="rId2"/>
              </a:buBlip>
              <a:defRPr>
                <a:solidFill>
                  <a:schemeClr val="bg1"/>
                </a:solidFill>
              </a:defRPr>
            </a:lvl2pPr>
            <a:lvl3pPr marL="1143000" indent="-228600">
              <a:lnSpc>
                <a:spcPct val="120000"/>
              </a:lnSpc>
              <a:buFontTx/>
              <a:buBlip>
                <a:blip r:embed="rId2"/>
              </a:buBlip>
              <a:defRPr>
                <a:solidFill>
                  <a:schemeClr val="bg1"/>
                </a:solidFill>
              </a:defRPr>
            </a:lvl3pPr>
            <a:lvl4pPr marL="1600200" indent="-228600">
              <a:lnSpc>
                <a:spcPct val="120000"/>
              </a:lnSpc>
              <a:buFontTx/>
              <a:buBlip>
                <a:blip r:embed="rId2"/>
              </a:buBlip>
              <a:defRPr>
                <a:solidFill>
                  <a:schemeClr val="bg1"/>
                </a:solidFill>
              </a:defRPr>
            </a:lvl4pPr>
            <a:lvl5pPr marL="2057400" indent="-228600">
              <a:lnSpc>
                <a:spcPct val="120000"/>
              </a:lnSpc>
              <a:buFontTx/>
              <a:buBlip>
                <a:blip r:embed="rId2"/>
              </a:buBlip>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3865153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933B4F5-7A9A-CE4F-B4B9-835912952905}"/>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26" name="Content Placeholder 2">
            <a:extLst>
              <a:ext uri="{FF2B5EF4-FFF2-40B4-BE49-F238E27FC236}">
                <a16:creationId xmlns:a16="http://schemas.microsoft.com/office/drawing/2014/main" id="{7E856002-DAB7-4C42-8D2F-8FF5EFD4FB75}"/>
              </a:ext>
            </a:extLst>
          </p:cNvPr>
          <p:cNvSpPr>
            <a:spLocks noGrp="1"/>
          </p:cNvSpPr>
          <p:nvPr>
            <p:ph idx="1" hasCustomPrompt="1"/>
          </p:nvPr>
        </p:nvSpPr>
        <p:spPr>
          <a:xfrm>
            <a:off x="695326" y="1589088"/>
            <a:ext cx="5100638" cy="4400549"/>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28" name="Plassholder for dato 27">
            <a:extLst>
              <a:ext uri="{FF2B5EF4-FFF2-40B4-BE49-F238E27FC236}">
                <a16:creationId xmlns:a16="http://schemas.microsoft.com/office/drawing/2014/main" id="{66C6CF92-0719-D14B-84FA-0349C4CCC289}"/>
              </a:ext>
            </a:extLst>
          </p:cNvPr>
          <p:cNvSpPr>
            <a:spLocks noGrp="1"/>
          </p:cNvSpPr>
          <p:nvPr>
            <p:ph type="dt" sz="half" idx="14"/>
          </p:nvPr>
        </p:nvSpPr>
        <p:spPr/>
        <p:txBody>
          <a:bodyPr/>
          <a:lstStyle/>
          <a:p>
            <a:endParaRPr lang="nb-NO"/>
          </a:p>
        </p:txBody>
      </p:sp>
      <p:sp>
        <p:nvSpPr>
          <p:cNvPr id="29" name="Plassholder for bunntekst 28">
            <a:extLst>
              <a:ext uri="{FF2B5EF4-FFF2-40B4-BE49-F238E27FC236}">
                <a16:creationId xmlns:a16="http://schemas.microsoft.com/office/drawing/2014/main" id="{645CADF1-92E7-6D4A-8D63-3AA21E373BBA}"/>
              </a:ext>
            </a:extLst>
          </p:cNvPr>
          <p:cNvSpPr>
            <a:spLocks noGrp="1"/>
          </p:cNvSpPr>
          <p:nvPr>
            <p:ph type="ftr" sz="quarter" idx="15"/>
          </p:nvPr>
        </p:nvSpPr>
        <p:spPr/>
        <p:txBody>
          <a:bodyPr/>
          <a:lstStyle/>
          <a:p>
            <a:endParaRPr lang="nb-NO"/>
          </a:p>
        </p:txBody>
      </p:sp>
      <p:sp>
        <p:nvSpPr>
          <p:cNvPr id="30" name="Plassholder for lysbildenummer 29">
            <a:extLst>
              <a:ext uri="{FF2B5EF4-FFF2-40B4-BE49-F238E27FC236}">
                <a16:creationId xmlns:a16="http://schemas.microsoft.com/office/drawing/2014/main" id="{1BE872C9-E0D4-9E42-83BC-3AF46F953121}"/>
              </a:ext>
            </a:extLst>
          </p:cNvPr>
          <p:cNvSpPr>
            <a:spLocks noGrp="1"/>
          </p:cNvSpPr>
          <p:nvPr>
            <p:ph type="sldNum" sz="quarter" idx="16"/>
          </p:nvPr>
        </p:nvSpPr>
        <p:spPr/>
        <p:txBody>
          <a:bodyPr/>
          <a:lstStyle/>
          <a:p>
            <a:fld id="{62F8C147-E5C9-4E5A-BFDA-02BE385E1D0E}" type="slidenum">
              <a:rPr lang="nb-NO" smtClean="0"/>
              <a:pPr/>
              <a:t>‹#›</a:t>
            </a:fld>
            <a:endParaRPr lang="nb-NO"/>
          </a:p>
        </p:txBody>
      </p:sp>
      <p:sp>
        <p:nvSpPr>
          <p:cNvPr id="31" name="Content Placeholder 2">
            <a:extLst>
              <a:ext uri="{FF2B5EF4-FFF2-40B4-BE49-F238E27FC236}">
                <a16:creationId xmlns:a16="http://schemas.microsoft.com/office/drawing/2014/main" id="{5F2F3630-EC9F-1E45-865E-ADBBFCD4D764}"/>
              </a:ext>
            </a:extLst>
          </p:cNvPr>
          <p:cNvSpPr>
            <a:spLocks noGrp="1"/>
          </p:cNvSpPr>
          <p:nvPr>
            <p:ph idx="17" hasCustomPrompt="1"/>
          </p:nvPr>
        </p:nvSpPr>
        <p:spPr>
          <a:xfrm>
            <a:off x="6167439" y="1589089"/>
            <a:ext cx="5092700" cy="4400549"/>
          </a:xfrm>
          <a:prstGeom prst="rect">
            <a:avLst/>
          </a:prstGeom>
        </p:spPr>
        <p:txBody>
          <a:bodyPr/>
          <a:lstStyle>
            <a:lvl1pPr>
              <a:lnSpc>
                <a:spcPct val="120000"/>
              </a:lnSpc>
              <a:defRPr sz="2800"/>
            </a:lvl1pPr>
            <a:lvl2pPr>
              <a:lnSpc>
                <a:spcPct val="120000"/>
              </a:lnSpc>
              <a:defRPr/>
            </a:lvl2pPr>
            <a:lvl3pPr>
              <a:lnSpc>
                <a:spcPct val="120000"/>
              </a:lnSpc>
              <a:defRPr/>
            </a:lvl3pPr>
            <a:lvl4pPr>
              <a:lnSpc>
                <a:spcPct val="120000"/>
              </a:lnSpc>
              <a:defRPr/>
            </a:lvl4pPr>
            <a:lvl5pPr>
              <a:lnSpc>
                <a:spcPct val="120000"/>
              </a:lnSpc>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2803401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menligning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C30F1B-76CD-4043-89D3-5F16EFC1462C}"/>
              </a:ext>
            </a:extLst>
          </p:cNvPr>
          <p:cNvSpPr>
            <a:spLocks noGrp="1"/>
          </p:cNvSpPr>
          <p:nvPr>
            <p:ph type="title"/>
          </p:nvPr>
        </p:nvSpPr>
        <p:spPr/>
        <p:txBody>
          <a:bodyPr anchor="ctr" anchorCtr="0"/>
          <a:lstStyle/>
          <a:p>
            <a:r>
              <a:rPr lang="nb-NO"/>
              <a:t>Klikk for å redigere tittelstil</a:t>
            </a:r>
          </a:p>
        </p:txBody>
      </p:sp>
      <p:sp>
        <p:nvSpPr>
          <p:cNvPr id="6" name="Content Placeholder 2">
            <a:extLst>
              <a:ext uri="{FF2B5EF4-FFF2-40B4-BE49-F238E27FC236}">
                <a16:creationId xmlns:a16="http://schemas.microsoft.com/office/drawing/2014/main" id="{0AAA84B4-60DE-4E45-B13B-7EE210C79AD0}"/>
              </a:ext>
            </a:extLst>
          </p:cNvPr>
          <p:cNvSpPr>
            <a:spLocks noGrp="1"/>
          </p:cNvSpPr>
          <p:nvPr>
            <p:ph idx="1" hasCustomPrompt="1"/>
          </p:nvPr>
        </p:nvSpPr>
        <p:spPr>
          <a:xfrm>
            <a:off x="695325" y="2276872"/>
            <a:ext cx="5100638" cy="3712766"/>
          </a:xfrm>
          <a:prstGeom prst="rect">
            <a:avLst/>
          </a:prstGeom>
        </p:spPr>
        <p:txBody>
          <a:bodyPr/>
          <a:lstStyle>
            <a:lvl1pPr>
              <a:defRPr sz="24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8" name="Text Placeholder 2">
            <a:extLst>
              <a:ext uri="{FF2B5EF4-FFF2-40B4-BE49-F238E27FC236}">
                <a16:creationId xmlns:a16="http://schemas.microsoft.com/office/drawing/2014/main" id="{891A724C-8D8B-DE4C-88E9-CFB78927F960}"/>
              </a:ext>
            </a:extLst>
          </p:cNvPr>
          <p:cNvSpPr>
            <a:spLocks noGrp="1"/>
          </p:cNvSpPr>
          <p:nvPr>
            <p:ph type="body" idx="14" hasCustomPrompt="1"/>
          </p:nvPr>
        </p:nvSpPr>
        <p:spPr>
          <a:xfrm>
            <a:off x="695325" y="1584031"/>
            <a:ext cx="5100638" cy="501228"/>
          </a:xfrm>
          <a:prstGeom prst="rect">
            <a:avLst/>
          </a:prstGeom>
        </p:spPr>
        <p:txBody>
          <a:bodyPr anchor="t" anchorCtr="0">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2">
            <a:extLst>
              <a:ext uri="{FF2B5EF4-FFF2-40B4-BE49-F238E27FC236}">
                <a16:creationId xmlns:a16="http://schemas.microsoft.com/office/drawing/2014/main" id="{815153BB-9120-1A4A-AA50-76E40AFF3220}"/>
              </a:ext>
            </a:extLst>
          </p:cNvPr>
          <p:cNvSpPr>
            <a:spLocks noGrp="1"/>
          </p:cNvSpPr>
          <p:nvPr>
            <p:ph type="body" idx="15" hasCustomPrompt="1"/>
          </p:nvPr>
        </p:nvSpPr>
        <p:spPr>
          <a:xfrm>
            <a:off x="6167438" y="1589088"/>
            <a:ext cx="5092700" cy="496171"/>
          </a:xfrm>
          <a:prstGeom prst="rect">
            <a:avLst/>
          </a:prstGeom>
        </p:spPr>
        <p:txBody>
          <a:bodyPr anchor="t" anchorCtr="0">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2">
            <a:extLst>
              <a:ext uri="{FF2B5EF4-FFF2-40B4-BE49-F238E27FC236}">
                <a16:creationId xmlns:a16="http://schemas.microsoft.com/office/drawing/2014/main" id="{D0743B85-F92E-6A48-8E37-F228228A8BF5}"/>
              </a:ext>
            </a:extLst>
          </p:cNvPr>
          <p:cNvSpPr>
            <a:spLocks noGrp="1"/>
          </p:cNvSpPr>
          <p:nvPr>
            <p:ph idx="16" hasCustomPrompt="1"/>
          </p:nvPr>
        </p:nvSpPr>
        <p:spPr>
          <a:xfrm>
            <a:off x="6167438" y="2276872"/>
            <a:ext cx="5092700" cy="3712766"/>
          </a:xfrm>
          <a:prstGeom prst="rect">
            <a:avLst/>
          </a:prstGeom>
        </p:spPr>
        <p:txBody>
          <a:bodyPr/>
          <a:lstStyle>
            <a:lvl1pPr>
              <a:defRPr sz="24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
        <p:nvSpPr>
          <p:cNvPr id="12" name="Plassholder for dato 11">
            <a:extLst>
              <a:ext uri="{FF2B5EF4-FFF2-40B4-BE49-F238E27FC236}">
                <a16:creationId xmlns:a16="http://schemas.microsoft.com/office/drawing/2014/main" id="{D9C1DC5E-EFBD-8546-9F6C-425FA9B47CE4}"/>
              </a:ext>
            </a:extLst>
          </p:cNvPr>
          <p:cNvSpPr>
            <a:spLocks noGrp="1"/>
          </p:cNvSpPr>
          <p:nvPr>
            <p:ph type="dt" sz="half" idx="17"/>
          </p:nvPr>
        </p:nvSpPr>
        <p:spPr/>
        <p:txBody>
          <a:bodyPr/>
          <a:lstStyle/>
          <a:p>
            <a:endParaRPr lang="nb-NO"/>
          </a:p>
        </p:txBody>
      </p:sp>
      <p:sp>
        <p:nvSpPr>
          <p:cNvPr id="13" name="Plassholder for bunntekst 12">
            <a:extLst>
              <a:ext uri="{FF2B5EF4-FFF2-40B4-BE49-F238E27FC236}">
                <a16:creationId xmlns:a16="http://schemas.microsoft.com/office/drawing/2014/main" id="{BCE78FAE-C87D-6A47-A8B6-FDC305E685D7}"/>
              </a:ext>
            </a:extLst>
          </p:cNvPr>
          <p:cNvSpPr>
            <a:spLocks noGrp="1"/>
          </p:cNvSpPr>
          <p:nvPr>
            <p:ph type="ftr" sz="quarter" idx="18"/>
          </p:nvPr>
        </p:nvSpPr>
        <p:spPr/>
        <p:txBody>
          <a:bodyPr/>
          <a:lstStyle/>
          <a:p>
            <a:endParaRPr lang="nb-NO"/>
          </a:p>
        </p:txBody>
      </p:sp>
      <p:sp>
        <p:nvSpPr>
          <p:cNvPr id="14" name="Plassholder for lysbildenummer 13">
            <a:extLst>
              <a:ext uri="{FF2B5EF4-FFF2-40B4-BE49-F238E27FC236}">
                <a16:creationId xmlns:a16="http://schemas.microsoft.com/office/drawing/2014/main" id="{88208EB8-DC75-1443-A37A-4737315DDDA4}"/>
              </a:ext>
            </a:extLst>
          </p:cNvPr>
          <p:cNvSpPr>
            <a:spLocks noGrp="1"/>
          </p:cNvSpPr>
          <p:nvPr>
            <p:ph type="sldNum" sz="quarter" idx="19"/>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003442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8159ED1-98AA-B242-B3A9-5A3AFB26AEE6}"/>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5" name="Plassholder for dato 4">
            <a:extLst>
              <a:ext uri="{FF2B5EF4-FFF2-40B4-BE49-F238E27FC236}">
                <a16:creationId xmlns:a16="http://schemas.microsoft.com/office/drawing/2014/main" id="{04EEDBF5-8002-304C-967E-23E9D6994F4B}"/>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77543BA5-876D-A043-9854-9F54D96AB9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1E1252B-10E6-2D43-B1CF-828317B6E383}"/>
              </a:ext>
            </a:extLst>
          </p:cNvPr>
          <p:cNvSpPr>
            <a:spLocks noGrp="1"/>
          </p:cNvSpPr>
          <p:nvPr>
            <p:ph type="sldNum" sz="quarter" idx="12"/>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3285292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_med bild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6D7C602-C163-D548-A834-2157D7CBC995}"/>
              </a:ext>
            </a:extLst>
          </p:cNvPr>
          <p:cNvSpPr/>
          <p:nvPr userDrawn="1"/>
        </p:nvSpPr>
        <p:spPr>
          <a:xfrm>
            <a:off x="-836"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07CE1E12-36C8-9647-B6FF-9758B1E4516D}"/>
              </a:ext>
            </a:extLst>
          </p:cNvPr>
          <p:cNvSpPr>
            <a:spLocks noGrp="1"/>
          </p:cNvSpPr>
          <p:nvPr>
            <p:ph type="pic" sz="quarter" idx="15"/>
          </p:nvPr>
        </p:nvSpPr>
        <p:spPr>
          <a:xfrm>
            <a:off x="334963" y="1223963"/>
            <a:ext cx="11514137" cy="5373166"/>
          </a:xfrm>
          <a:solidFill>
            <a:schemeClr val="bg2"/>
          </a:solidFill>
        </p:spPr>
        <p:txBody>
          <a:bodyPr anchor="ctr"/>
          <a:lstStyle>
            <a:lvl1pPr marL="0" indent="0" algn="ctr">
              <a:buNone/>
              <a:defRPr sz="1400" i="1">
                <a:solidFill>
                  <a:schemeClr val="tx1"/>
                </a:solidFill>
              </a:defRPr>
            </a:lvl1pPr>
          </a:lstStyle>
          <a:p>
            <a:r>
              <a:rPr lang="nb-NO"/>
              <a:t>Klikk på ikonet for å legge til et bilde</a:t>
            </a:r>
          </a:p>
        </p:txBody>
      </p:sp>
      <p:sp>
        <p:nvSpPr>
          <p:cNvPr id="26" name="Plassholder for tekst 11">
            <a:extLst>
              <a:ext uri="{FF2B5EF4-FFF2-40B4-BE49-F238E27FC236}">
                <a16:creationId xmlns:a16="http://schemas.microsoft.com/office/drawing/2014/main" id="{F624BA96-CE51-FE47-8014-99BC3731E5F4}"/>
              </a:ext>
            </a:extLst>
          </p:cNvPr>
          <p:cNvSpPr>
            <a:spLocks noGrp="1"/>
          </p:cNvSpPr>
          <p:nvPr>
            <p:ph type="body" sz="quarter" idx="14" hasCustomPrompt="1"/>
          </p:nvPr>
        </p:nvSpPr>
        <p:spPr>
          <a:xfrm>
            <a:off x="6591518" y="4167942"/>
            <a:ext cx="5600482" cy="2690058"/>
          </a:xfrm>
          <a:blipFill dpi="0" rotWithShape="1">
            <a:blip r:embed="rId2" cstate="hqprint">
              <a:extLst>
                <a:ext uri="{28A0092B-C50C-407E-A947-70E740481C1C}">
                  <a14:useLocalDpi xmlns:a14="http://schemas.microsoft.com/office/drawing/2010/main"/>
                </a:ext>
              </a:extLst>
            </a:blip>
            <a:srcRect/>
            <a:stretch>
              <a:fillRect l="842" t="792"/>
            </a:stretch>
          </a:blipFill>
        </p:spPr>
        <p:txBody>
          <a:bodyPr>
            <a:normAutofit/>
          </a:bodyPr>
          <a:lstStyle>
            <a:lvl1pPr marL="0" indent="0">
              <a:buNone/>
              <a:defRPr sz="100" baseline="0">
                <a:solidFill>
                  <a:schemeClr val="bg1"/>
                </a:solidFill>
              </a:defRPr>
            </a:lvl1pPr>
          </a:lstStyle>
          <a:p>
            <a:pPr lvl="0"/>
            <a:r>
              <a:rPr lang="nb-NO"/>
              <a:t> </a:t>
            </a:r>
          </a:p>
        </p:txBody>
      </p:sp>
      <p:sp>
        <p:nvSpPr>
          <p:cNvPr id="8" name="Title 1">
            <a:extLst>
              <a:ext uri="{FF2B5EF4-FFF2-40B4-BE49-F238E27FC236}">
                <a16:creationId xmlns:a16="http://schemas.microsoft.com/office/drawing/2014/main" id="{184B480B-C42A-454A-8580-A943AE8FE844}"/>
              </a:ext>
            </a:extLst>
          </p:cNvPr>
          <p:cNvSpPr>
            <a:spLocks noGrp="1"/>
          </p:cNvSpPr>
          <p:nvPr>
            <p:ph type="ctrTitle"/>
          </p:nvPr>
        </p:nvSpPr>
        <p:spPr>
          <a:xfrm>
            <a:off x="695325" y="1916839"/>
            <a:ext cx="5832723" cy="1430620"/>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9" name="Subtitle 2">
            <a:extLst>
              <a:ext uri="{FF2B5EF4-FFF2-40B4-BE49-F238E27FC236}">
                <a16:creationId xmlns:a16="http://schemas.microsoft.com/office/drawing/2014/main" id="{0A1501ED-9F54-D740-8AC5-157111E38979}"/>
              </a:ext>
            </a:extLst>
          </p:cNvPr>
          <p:cNvSpPr>
            <a:spLocks noGrp="1"/>
          </p:cNvSpPr>
          <p:nvPr>
            <p:ph type="subTitle" idx="1"/>
          </p:nvPr>
        </p:nvSpPr>
        <p:spPr>
          <a:xfrm>
            <a:off x="695326" y="3526160"/>
            <a:ext cx="5100638" cy="155902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F4AF93A9-7852-1346-BBFF-16B66278B2D5}"/>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2198129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C1DFEE04-41B9-3E44-A9E8-F1291D4486F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030C43C0-D7BE-2840-8D84-0D4824D2CF97}"/>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B358E92-604F-E04C-864D-A7FD2369ADAD}"/>
              </a:ext>
            </a:extLst>
          </p:cNvPr>
          <p:cNvSpPr>
            <a:spLocks noGrp="1"/>
          </p:cNvSpPr>
          <p:nvPr>
            <p:ph type="ftr" sz="quarter" idx="12"/>
          </p:nvPr>
        </p:nvSpPr>
        <p:spPr/>
        <p:txBody>
          <a:bodyPr/>
          <a:lstStyle/>
          <a:p>
            <a:endParaRPr lang="nb-NO"/>
          </a:p>
        </p:txBody>
      </p:sp>
    </p:spTree>
    <p:extLst>
      <p:ext uri="{BB962C8B-B14F-4D97-AF65-F5344CB8AC3E}">
        <p14:creationId xmlns:p14="http://schemas.microsoft.com/office/powerpoint/2010/main" val="3579229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7" name="Plassholder for bilde 5"/>
          <p:cNvSpPr>
            <a:spLocks noGrp="1"/>
          </p:cNvSpPr>
          <p:nvPr>
            <p:ph type="pic" sz="quarter" idx="13" hasCustomPrompt="1"/>
          </p:nvPr>
        </p:nvSpPr>
        <p:spPr>
          <a:xfrm>
            <a:off x="695325" y="1628800"/>
            <a:ext cx="10564813" cy="4673624"/>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13" name="Title 1">
            <a:extLst>
              <a:ext uri="{FF2B5EF4-FFF2-40B4-BE49-F238E27FC236}">
                <a16:creationId xmlns:a16="http://schemas.microsoft.com/office/drawing/2014/main" id="{BE2FBAE0-6023-8B4D-8F1B-B758E48A3094}"/>
              </a:ext>
            </a:extLst>
          </p:cNvPr>
          <p:cNvSpPr>
            <a:spLocks noGrp="1"/>
          </p:cNvSpPr>
          <p:nvPr>
            <p:ph type="title"/>
          </p:nvPr>
        </p:nvSpPr>
        <p:spPr>
          <a:xfrm>
            <a:off x="695325" y="585528"/>
            <a:ext cx="10564813" cy="638435"/>
          </a:xfrm>
          <a:prstGeom prst="rect">
            <a:avLst/>
          </a:prstGeom>
        </p:spPr>
        <p:txBody>
          <a:bodyPr anchor="ctr" anchorCtr="0"/>
          <a:lstStyle>
            <a:lvl1pPr algn="l">
              <a:defRPr/>
            </a:lvl1pPr>
          </a:lstStyle>
          <a:p>
            <a:r>
              <a:rPr lang="nb-NO"/>
              <a:t>Klikk for å redigere tittelstil</a:t>
            </a:r>
          </a:p>
        </p:txBody>
      </p:sp>
      <p:sp>
        <p:nvSpPr>
          <p:cNvPr id="5" name="Plassholder for dato 4">
            <a:extLst>
              <a:ext uri="{FF2B5EF4-FFF2-40B4-BE49-F238E27FC236}">
                <a16:creationId xmlns:a16="http://schemas.microsoft.com/office/drawing/2014/main" id="{078B842D-E436-9D46-8DAF-EE5743A30068}"/>
              </a:ext>
            </a:extLst>
          </p:cNvPr>
          <p:cNvSpPr>
            <a:spLocks noGrp="1"/>
          </p:cNvSpPr>
          <p:nvPr>
            <p:ph type="dt" sz="half" idx="14"/>
          </p:nvPr>
        </p:nvSpPr>
        <p:spPr/>
        <p:txBody>
          <a:bodyPr/>
          <a:lstStyle/>
          <a:p>
            <a:endParaRPr lang="nb-NO"/>
          </a:p>
        </p:txBody>
      </p:sp>
      <p:sp>
        <p:nvSpPr>
          <p:cNvPr id="6" name="Plassholder for bunntekst 5">
            <a:extLst>
              <a:ext uri="{FF2B5EF4-FFF2-40B4-BE49-F238E27FC236}">
                <a16:creationId xmlns:a16="http://schemas.microsoft.com/office/drawing/2014/main" id="{2ED75DA6-A6A3-9546-9DC8-328B86536577}"/>
              </a:ext>
            </a:extLst>
          </p:cNvPr>
          <p:cNvSpPr>
            <a:spLocks noGrp="1"/>
          </p:cNvSpPr>
          <p:nvPr>
            <p:ph type="ftr" sz="quarter" idx="15"/>
          </p:nvPr>
        </p:nvSpPr>
        <p:spPr/>
        <p:txBody>
          <a:bodyPr/>
          <a:lstStyle/>
          <a:p>
            <a:endParaRPr lang="nb-NO"/>
          </a:p>
        </p:txBody>
      </p:sp>
      <p:sp>
        <p:nvSpPr>
          <p:cNvPr id="8" name="Plassholder for lysbildenummer 7">
            <a:extLst>
              <a:ext uri="{FF2B5EF4-FFF2-40B4-BE49-F238E27FC236}">
                <a16:creationId xmlns:a16="http://schemas.microsoft.com/office/drawing/2014/main" id="{DB3643B6-B059-0B4C-947F-16E71C5D3ED1}"/>
              </a:ext>
            </a:extLst>
          </p:cNvPr>
          <p:cNvSpPr>
            <a:spLocks noGrp="1"/>
          </p:cNvSpPr>
          <p:nvPr>
            <p:ph type="sldNum" sz="quarter" idx="16"/>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340652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lsidesbilde">
    <p:spTree>
      <p:nvGrpSpPr>
        <p:cNvPr id="1" name=""/>
        <p:cNvGrpSpPr/>
        <p:nvPr/>
      </p:nvGrpSpPr>
      <p:grpSpPr>
        <a:xfrm>
          <a:off x="0" y="0"/>
          <a:ext cx="0" cy="0"/>
          <a:chOff x="0" y="0"/>
          <a:chExt cx="0" cy="0"/>
        </a:xfrm>
      </p:grpSpPr>
      <p:sp>
        <p:nvSpPr>
          <p:cNvPr id="7" name="Plassholder for bilde 5"/>
          <p:cNvSpPr>
            <a:spLocks noGrp="1"/>
          </p:cNvSpPr>
          <p:nvPr>
            <p:ph type="pic" sz="quarter" idx="13" hasCustomPrompt="1"/>
          </p:nvPr>
        </p:nvSpPr>
        <p:spPr>
          <a:xfrm>
            <a:off x="0" y="0"/>
            <a:ext cx="12192000" cy="6309320"/>
          </a:xfrm>
          <a:prstGeom prst="rect">
            <a:avLst/>
          </a:prstGeom>
          <a:solidFill>
            <a:schemeClr val="bg2"/>
          </a:solidFill>
        </p:spPr>
        <p:txBody>
          <a:bodyPr tIns="1890000" anchor="ctr"/>
          <a:lstStyle>
            <a:lvl1pPr marL="0" indent="0" algn="ctr">
              <a:buNone/>
              <a:defRPr sz="1400" i="1" baseline="0"/>
            </a:lvl1pPr>
          </a:lstStyle>
          <a:p>
            <a:r>
              <a:rPr lang="en-US"/>
              <a:t>Sett inn </a:t>
            </a:r>
            <a:r>
              <a:rPr lang="en-US" err="1"/>
              <a:t>bilde</a:t>
            </a:r>
            <a:endParaRPr lang="nb-NO"/>
          </a:p>
        </p:txBody>
      </p:sp>
      <p:sp>
        <p:nvSpPr>
          <p:cNvPr id="5" name="Plassholder for dato 4">
            <a:extLst>
              <a:ext uri="{FF2B5EF4-FFF2-40B4-BE49-F238E27FC236}">
                <a16:creationId xmlns:a16="http://schemas.microsoft.com/office/drawing/2014/main" id="{BC338423-8B28-FC4A-8F3D-CB60B4A12E89}"/>
              </a:ext>
            </a:extLst>
          </p:cNvPr>
          <p:cNvSpPr>
            <a:spLocks noGrp="1"/>
          </p:cNvSpPr>
          <p:nvPr>
            <p:ph type="dt" sz="half" idx="14"/>
          </p:nvPr>
        </p:nvSpPr>
        <p:spPr/>
        <p:txBody>
          <a:bodyPr/>
          <a:lstStyle/>
          <a:p>
            <a:endParaRPr lang="nb-NO"/>
          </a:p>
        </p:txBody>
      </p:sp>
      <p:sp>
        <p:nvSpPr>
          <p:cNvPr id="6" name="Plassholder for bunntekst 5">
            <a:extLst>
              <a:ext uri="{FF2B5EF4-FFF2-40B4-BE49-F238E27FC236}">
                <a16:creationId xmlns:a16="http://schemas.microsoft.com/office/drawing/2014/main" id="{7BABB4EB-A43B-5642-88C9-7D842CC27E7A}"/>
              </a:ext>
            </a:extLst>
          </p:cNvPr>
          <p:cNvSpPr>
            <a:spLocks noGrp="1"/>
          </p:cNvSpPr>
          <p:nvPr>
            <p:ph type="ftr" sz="quarter" idx="15"/>
          </p:nvPr>
        </p:nvSpPr>
        <p:spPr/>
        <p:txBody>
          <a:bodyPr/>
          <a:lstStyle/>
          <a:p>
            <a:endParaRPr lang="nb-NO"/>
          </a:p>
        </p:txBody>
      </p:sp>
      <p:sp>
        <p:nvSpPr>
          <p:cNvPr id="8" name="Plassholder for lysbildenummer 7">
            <a:extLst>
              <a:ext uri="{FF2B5EF4-FFF2-40B4-BE49-F238E27FC236}">
                <a16:creationId xmlns:a16="http://schemas.microsoft.com/office/drawing/2014/main" id="{E55C71A0-DB8A-F647-99F1-CE9534B7D70E}"/>
              </a:ext>
            </a:extLst>
          </p:cNvPr>
          <p:cNvSpPr>
            <a:spLocks noGrp="1"/>
          </p:cNvSpPr>
          <p:nvPr>
            <p:ph type="sldNum" sz="quarter" idx="16"/>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18186735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p:txBody>
          <a:bodyPr anchor="ct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7439" y="1589088"/>
            <a:ext cx="5092700" cy="4400550"/>
          </a:xfrm>
          <a:prstGeom prst="rect">
            <a:avLst/>
          </a:prstGeom>
          <a:solidFill>
            <a:schemeClr val="bg2"/>
          </a:solidFill>
        </p:spPr>
        <p:txBody>
          <a:bodyPr anchor="ctr"/>
          <a:lstStyle>
            <a:lvl1pPr marL="0" indent="0" algn="ctr">
              <a:lnSpc>
                <a:spcPct val="100000"/>
              </a:lnSpc>
              <a:buNone/>
              <a:defRPr sz="1400" i="1"/>
            </a:lvl1pPr>
          </a:lstStyle>
          <a:p>
            <a:r>
              <a:rPr lang="nb-NO"/>
              <a:t>Klikk på ikonet for å legge til et bilde</a:t>
            </a:r>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9"/>
            <a:ext cx="5101041" cy="4452936"/>
          </a:xfrm>
          <a:prstGeom prst="rect">
            <a:avLst/>
          </a:prstGeom>
        </p:spPr>
        <p:txBody>
          <a:bodyPr/>
          <a:lstStyle>
            <a:lvl1pPr>
              <a:defRPr sz="28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spTree>
    <p:extLst>
      <p:ext uri="{BB962C8B-B14F-4D97-AF65-F5344CB8AC3E}">
        <p14:creationId xmlns:p14="http://schemas.microsoft.com/office/powerpoint/2010/main" val="1073466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bilde og mønster">
    <p:spTree>
      <p:nvGrpSpPr>
        <p:cNvPr id="1" name=""/>
        <p:cNvGrpSpPr/>
        <p:nvPr/>
      </p:nvGrpSpPr>
      <p:grpSpPr>
        <a:xfrm>
          <a:off x="0" y="0"/>
          <a:ext cx="0" cy="0"/>
          <a:chOff x="0" y="0"/>
          <a:chExt cx="0" cy="0"/>
        </a:xfrm>
      </p:grpSpPr>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40" cy="638436"/>
          </a:xfrm>
        </p:spPr>
        <p:txBody>
          <a:bodyPr anchor="ct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8"/>
            <a:ext cx="5101041" cy="4425950"/>
          </a:xfrm>
          <a:prstGeom prst="rect">
            <a:avLst/>
          </a:prstGeom>
        </p:spPr>
        <p:txBody>
          <a:bodyPr/>
          <a:lstStyle>
            <a:lvl1pPr>
              <a:defRPr sz="2800"/>
            </a:lvl1pPr>
            <a:lvl2pPr>
              <a:defRPr/>
            </a:lvl2pPr>
            <a:lvl3pPr>
              <a:defRPr/>
            </a:lvl3pPr>
            <a:lvl4pPr>
              <a:defRPr/>
            </a:lvl4pPr>
            <a:lvl5pPr>
              <a:defRPr/>
            </a:lvl5pPr>
          </a:lstStyle>
          <a:p>
            <a:pPr lvl="0"/>
            <a:r>
              <a:rPr lang="nb-NO"/>
              <a:t>Klikk for å redigere tekststiler </a:t>
            </a:r>
            <a:br>
              <a:rPr lang="nb-NO"/>
            </a:br>
            <a:r>
              <a:rPr lang="nb-NO"/>
              <a:t>i malen</a:t>
            </a:r>
          </a:p>
          <a:p>
            <a:pPr lvl="1"/>
            <a:r>
              <a:rPr lang="nb-NO"/>
              <a:t>Andre nivå</a:t>
            </a:r>
          </a:p>
          <a:p>
            <a:pPr lvl="2"/>
            <a:r>
              <a:rPr lang="nb-NO"/>
              <a:t>Tredje nivå</a:t>
            </a:r>
          </a:p>
          <a:p>
            <a:pPr lvl="3"/>
            <a:r>
              <a:rPr lang="nb-NO"/>
              <a:t>Fjerde nivå</a:t>
            </a:r>
          </a:p>
          <a:p>
            <a:pPr lvl="4"/>
            <a:r>
              <a:rPr lang="nb-NO"/>
              <a:t>Femte nivå</a:t>
            </a:r>
          </a:p>
          <a:p>
            <a:pPr lvl="0"/>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lassholder for tekst 11">
            <a:extLst>
              <a:ext uri="{FF2B5EF4-FFF2-40B4-BE49-F238E27FC236}">
                <a16:creationId xmlns:a16="http://schemas.microsoft.com/office/drawing/2014/main" id="{1AFE3C0D-4660-B646-B289-4DE8AC9506C0}"/>
              </a:ext>
            </a:extLst>
          </p:cNvPr>
          <p:cNvSpPr>
            <a:spLocks noGrp="1"/>
          </p:cNvSpPr>
          <p:nvPr>
            <p:ph type="body" sz="quarter" idx="14" hasCustomPrompt="1"/>
          </p:nvPr>
        </p:nvSpPr>
        <p:spPr>
          <a:xfrm>
            <a:off x="6606467" y="3645024"/>
            <a:ext cx="5600482" cy="2690058"/>
          </a:xfrm>
          <a:blipFill dpi="0" rotWithShape="1">
            <a:blip r:embed="rId2"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Tree>
    <p:extLst>
      <p:ext uri="{BB962C8B-B14F-4D97-AF65-F5344CB8AC3E}">
        <p14:creationId xmlns:p14="http://schemas.microsoft.com/office/powerpoint/2010/main" val="3019981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bilde og mønster_ros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649673C-E441-744B-8B4A-7465D289142A}"/>
              </a:ext>
            </a:extLst>
          </p:cNvPr>
          <p:cNvSpPr/>
          <p:nvPr userDrawn="1"/>
        </p:nvSpPr>
        <p:spPr>
          <a:xfrm>
            <a:off x="0" y="0"/>
            <a:ext cx="12191361" cy="63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39" cy="638436"/>
          </a:xfrm>
        </p:spPr>
        <p:txBody>
          <a:bodyPr anchor="ctr"/>
          <a:lstStyle>
            <a:lvl1pPr>
              <a:defRPr>
                <a:solidFill>
                  <a:schemeClr val="bg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sp>
        <p:nvSpPr>
          <p:cNvPr id="7" name="Content Placeholder 2">
            <a:extLst>
              <a:ext uri="{FF2B5EF4-FFF2-40B4-BE49-F238E27FC236}">
                <a16:creationId xmlns:a16="http://schemas.microsoft.com/office/drawing/2014/main" id="{B11D5753-4E38-6B42-A515-F3FEB7EB0904}"/>
              </a:ext>
            </a:extLst>
          </p:cNvPr>
          <p:cNvSpPr>
            <a:spLocks noGrp="1"/>
          </p:cNvSpPr>
          <p:nvPr>
            <p:ph idx="1" hasCustomPrompt="1"/>
          </p:nvPr>
        </p:nvSpPr>
        <p:spPr>
          <a:xfrm>
            <a:off x="695324" y="1563688"/>
            <a:ext cx="5101041" cy="4425950"/>
          </a:xfrm>
          <a:prstGeom prst="rect">
            <a:avLst/>
          </a:prstGeom>
        </p:spPr>
        <p:txBody>
          <a:bodyPr/>
          <a:lstStyle>
            <a:lvl1pPr marL="268288" indent="-268288">
              <a:buFontTx/>
              <a:buBlip>
                <a:blip r:embed="rId2"/>
              </a:buBlip>
              <a:tabLs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a:t>
            </a:r>
            <a:br>
              <a:rPr lang="nb-NO"/>
            </a:br>
            <a:r>
              <a:rPr lang="nb-NO"/>
              <a:t>i malen</a:t>
            </a:r>
          </a:p>
          <a:p>
            <a:pPr lvl="0"/>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a:extLst>
              <a:ext uri="{FF2B5EF4-FFF2-40B4-BE49-F238E27FC236}">
                <a16:creationId xmlns:a16="http://schemas.microsoft.com/office/drawing/2014/main" id="{DE010643-6D89-9244-88AD-A1553829CAB7}"/>
              </a:ext>
            </a:extLst>
          </p:cNvPr>
          <p:cNvSpPr>
            <a:spLocks noGrp="1"/>
          </p:cNvSpPr>
          <p:nvPr>
            <p:ph type="body" sz="quarter" idx="14" hasCustomPrompt="1"/>
          </p:nvPr>
        </p:nvSpPr>
        <p:spPr>
          <a:xfrm>
            <a:off x="6606467" y="3645024"/>
            <a:ext cx="5600482" cy="2690058"/>
          </a:xfrm>
          <a:blipFill dpi="0" rotWithShape="1">
            <a:blip r:embed="rId3"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Tree>
    <p:extLst>
      <p:ext uri="{BB962C8B-B14F-4D97-AF65-F5344CB8AC3E}">
        <p14:creationId xmlns:p14="http://schemas.microsoft.com/office/powerpoint/2010/main" val="1021237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bilde og mønster_lill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649673C-E441-744B-8B4A-7465D289142A}"/>
              </a:ext>
            </a:extLst>
          </p:cNvPr>
          <p:cNvSpPr/>
          <p:nvPr userDrawn="1"/>
        </p:nvSpPr>
        <p:spPr>
          <a:xfrm>
            <a:off x="0" y="0"/>
            <a:ext cx="12191361" cy="63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bilde 2">
            <a:extLst>
              <a:ext uri="{FF2B5EF4-FFF2-40B4-BE49-F238E27FC236}">
                <a16:creationId xmlns:a16="http://schemas.microsoft.com/office/drawing/2014/main" id="{79365A5F-C819-3D43-B8FC-F0C91DFFE795}"/>
              </a:ext>
            </a:extLst>
          </p:cNvPr>
          <p:cNvSpPr>
            <a:spLocks noGrp="1"/>
          </p:cNvSpPr>
          <p:nvPr>
            <p:ph type="pic" sz="quarter" idx="16"/>
          </p:nvPr>
        </p:nvSpPr>
        <p:spPr>
          <a:xfrm>
            <a:off x="6166800" y="0"/>
            <a:ext cx="6024561" cy="6309320"/>
          </a:xfrm>
          <a:prstGeom prst="rect">
            <a:avLst/>
          </a:prstGeom>
          <a:solidFill>
            <a:schemeClr val="bg2"/>
          </a:solidFill>
          <a:ln>
            <a:noFill/>
          </a:ln>
        </p:spPr>
        <p:txBody>
          <a:bodyPr anchor="ctr"/>
          <a:lstStyle>
            <a:lvl1pPr marL="0" indent="0" algn="ctr">
              <a:lnSpc>
                <a:spcPct val="100000"/>
              </a:lnSpc>
              <a:buNone/>
              <a:defRPr sz="1400" i="1"/>
            </a:lvl1pPr>
          </a:lstStyle>
          <a:p>
            <a:r>
              <a:rPr lang="nb-NO"/>
              <a:t>Klikk på ikonet for å legge til et bilde</a:t>
            </a:r>
          </a:p>
        </p:txBody>
      </p:sp>
      <p:sp>
        <p:nvSpPr>
          <p:cNvPr id="2" name="Tittel 1">
            <a:extLst>
              <a:ext uri="{FF2B5EF4-FFF2-40B4-BE49-F238E27FC236}">
                <a16:creationId xmlns:a16="http://schemas.microsoft.com/office/drawing/2014/main" id="{8F2C934C-22CB-0E4B-B99B-DA1248983BAB}"/>
              </a:ext>
            </a:extLst>
          </p:cNvPr>
          <p:cNvSpPr>
            <a:spLocks noGrp="1"/>
          </p:cNvSpPr>
          <p:nvPr>
            <p:ph type="title"/>
          </p:nvPr>
        </p:nvSpPr>
        <p:spPr>
          <a:xfrm>
            <a:off x="695326" y="585528"/>
            <a:ext cx="5101040" cy="638436"/>
          </a:xfrm>
        </p:spPr>
        <p:txBody>
          <a:bodyPr anchor="ctr"/>
          <a:lstStyle>
            <a:lvl1pPr>
              <a:defRPr>
                <a:solidFill>
                  <a:schemeClr val="bg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B244340A-7B7E-D247-B136-96FC5915F016}"/>
              </a:ext>
            </a:extLst>
          </p:cNvPr>
          <p:cNvSpPr>
            <a:spLocks noGrp="1"/>
          </p:cNvSpPr>
          <p:nvPr>
            <p:ph type="dt" sz="half" idx="10"/>
          </p:nvPr>
        </p:nvSpPr>
        <p:spPr/>
        <p:txBody>
          <a:bodyPr/>
          <a:lstStyle/>
          <a:p>
            <a:endParaRPr lang="nb-NO"/>
          </a:p>
        </p:txBody>
      </p:sp>
      <p:sp>
        <p:nvSpPr>
          <p:cNvPr id="4" name="Plassholder for lysbildenummer 3">
            <a:extLst>
              <a:ext uri="{FF2B5EF4-FFF2-40B4-BE49-F238E27FC236}">
                <a16:creationId xmlns:a16="http://schemas.microsoft.com/office/drawing/2014/main" id="{3471668B-9F78-9B4C-A2DE-0DE44C2880A2}"/>
              </a:ext>
            </a:extLst>
          </p:cNvPr>
          <p:cNvSpPr>
            <a:spLocks noGrp="1"/>
          </p:cNvSpPr>
          <p:nvPr>
            <p:ph type="sldNum" sz="quarter" idx="11"/>
          </p:nvPr>
        </p:nvSpPr>
        <p:spPr/>
        <p:txBody>
          <a:bodyPr/>
          <a:lstStyle/>
          <a:p>
            <a:fld id="{62F8C147-E5C9-4E5A-BFDA-02BE385E1D0E}" type="slidenum">
              <a:rPr lang="nb-NO" smtClean="0"/>
              <a:pPr/>
              <a:t>‹#›</a:t>
            </a:fld>
            <a:endParaRPr lang="nb-NO"/>
          </a:p>
        </p:txBody>
      </p:sp>
      <p:sp>
        <p:nvSpPr>
          <p:cNvPr id="5" name="Plassholder for bunntekst 4">
            <a:extLst>
              <a:ext uri="{FF2B5EF4-FFF2-40B4-BE49-F238E27FC236}">
                <a16:creationId xmlns:a16="http://schemas.microsoft.com/office/drawing/2014/main" id="{E2B588E3-557E-AF4B-A7EE-903C52DD97CE}"/>
              </a:ext>
            </a:extLst>
          </p:cNvPr>
          <p:cNvSpPr>
            <a:spLocks noGrp="1"/>
          </p:cNvSpPr>
          <p:nvPr>
            <p:ph type="ftr" sz="quarter" idx="12"/>
          </p:nvPr>
        </p:nvSpPr>
        <p:spPr/>
        <p:txBody>
          <a:bodyPr/>
          <a:lstStyle/>
          <a:p>
            <a:endParaRPr lang="nb-NO"/>
          </a:p>
        </p:txBody>
      </p:sp>
      <p:cxnSp>
        <p:nvCxnSpPr>
          <p:cNvPr id="10" name="Rett linje 9">
            <a:extLst>
              <a:ext uri="{FF2B5EF4-FFF2-40B4-BE49-F238E27FC236}">
                <a16:creationId xmlns:a16="http://schemas.microsoft.com/office/drawing/2014/main" id="{C681B8E3-FB8A-824B-98B7-5E839D1E41EB}"/>
              </a:ext>
            </a:extLst>
          </p:cNvPr>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tekst 11">
            <a:extLst>
              <a:ext uri="{FF2B5EF4-FFF2-40B4-BE49-F238E27FC236}">
                <a16:creationId xmlns:a16="http://schemas.microsoft.com/office/drawing/2014/main" id="{227EF294-2A53-AC4F-9D17-B4DE79BF6DF2}"/>
              </a:ext>
            </a:extLst>
          </p:cNvPr>
          <p:cNvSpPr>
            <a:spLocks noGrp="1"/>
          </p:cNvSpPr>
          <p:nvPr>
            <p:ph type="body" sz="quarter" idx="14" hasCustomPrompt="1"/>
          </p:nvPr>
        </p:nvSpPr>
        <p:spPr>
          <a:xfrm>
            <a:off x="6606467" y="3645024"/>
            <a:ext cx="5600482" cy="2690058"/>
          </a:xfrm>
          <a:blipFill dpi="0" rotWithShape="1">
            <a:blip r:embed="rId2" cstate="hqprint">
              <a:extLst>
                <a:ext uri="{28A0092B-C50C-407E-A947-70E740481C1C}">
                  <a14:useLocalDpi xmlns:a14="http://schemas.microsoft.com/office/drawing/2010/main"/>
                </a:ext>
              </a:extLst>
            </a:blip>
            <a:srcRect/>
            <a:stretch>
              <a:fillRect l="842" t="2219" b="1426"/>
            </a:stretch>
          </a:blipFill>
        </p:spPr>
        <p:txBody>
          <a:bodyPr>
            <a:normAutofit/>
          </a:bodyPr>
          <a:lstStyle>
            <a:lvl1pPr marL="0" indent="0">
              <a:buNone/>
              <a:defRPr sz="100" baseline="0">
                <a:solidFill>
                  <a:schemeClr val="bg1"/>
                </a:solidFill>
              </a:defRPr>
            </a:lvl1pPr>
          </a:lstStyle>
          <a:p>
            <a:pPr lvl="0"/>
            <a:r>
              <a:rPr lang="nb-NO"/>
              <a:t> </a:t>
            </a:r>
          </a:p>
        </p:txBody>
      </p:sp>
      <p:sp>
        <p:nvSpPr>
          <p:cNvPr id="12" name="Content Placeholder 2">
            <a:extLst>
              <a:ext uri="{FF2B5EF4-FFF2-40B4-BE49-F238E27FC236}">
                <a16:creationId xmlns:a16="http://schemas.microsoft.com/office/drawing/2014/main" id="{6CDB8422-2617-B844-8AE8-7C4EB9D4F700}"/>
              </a:ext>
            </a:extLst>
          </p:cNvPr>
          <p:cNvSpPr>
            <a:spLocks noGrp="1"/>
          </p:cNvSpPr>
          <p:nvPr>
            <p:ph idx="1" hasCustomPrompt="1"/>
          </p:nvPr>
        </p:nvSpPr>
        <p:spPr>
          <a:xfrm>
            <a:off x="695324" y="1563688"/>
            <a:ext cx="5101041" cy="4425950"/>
          </a:xfrm>
          <a:prstGeom prst="rect">
            <a:avLst/>
          </a:prstGeom>
        </p:spPr>
        <p:txBody>
          <a:bodyPr/>
          <a:lstStyle>
            <a:lvl1pPr marL="268288" indent="-268288">
              <a:buFontTx/>
              <a:buBlip>
                <a:blip r:embed="rId3"/>
              </a:buBlip>
              <a:tabLst/>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a:t>
            </a:r>
            <a:br>
              <a:rPr lang="nb-NO"/>
            </a:br>
            <a:r>
              <a:rPr lang="nb-NO"/>
              <a:t>i malen</a:t>
            </a:r>
          </a:p>
          <a:p>
            <a:pPr lvl="0"/>
            <a:endParaRPr lang="nb-NO"/>
          </a:p>
        </p:txBody>
      </p:sp>
    </p:spTree>
    <p:extLst>
      <p:ext uri="{BB962C8B-B14F-4D97-AF65-F5344CB8AC3E}">
        <p14:creationId xmlns:p14="http://schemas.microsoft.com/office/powerpoint/2010/main" val="3812822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to bilder">
    <p:spTree>
      <p:nvGrpSpPr>
        <p:cNvPr id="1" name=""/>
        <p:cNvGrpSpPr/>
        <p:nvPr/>
      </p:nvGrpSpPr>
      <p:grpSpPr>
        <a:xfrm>
          <a:off x="0" y="0"/>
          <a:ext cx="0" cy="0"/>
          <a:chOff x="0" y="0"/>
          <a:chExt cx="0" cy="0"/>
        </a:xfrm>
      </p:grpSpPr>
      <p:sp>
        <p:nvSpPr>
          <p:cNvPr id="2" name="Title 1"/>
          <p:cNvSpPr>
            <a:spLocks noGrp="1"/>
          </p:cNvSpPr>
          <p:nvPr>
            <p:ph type="title"/>
          </p:nvPr>
        </p:nvSpPr>
        <p:spPr>
          <a:xfrm>
            <a:off x="695325" y="585528"/>
            <a:ext cx="10619065" cy="638435"/>
          </a:xfrm>
          <a:prstGeom prst="rect">
            <a:avLst/>
          </a:prstGeom>
        </p:spPr>
        <p:txBody>
          <a:bodyPr anchor="t" anchorCtr="0"/>
          <a:lstStyle>
            <a:lvl1pPr algn="l">
              <a:defRPr/>
            </a:lvl1pPr>
          </a:lstStyle>
          <a:p>
            <a:r>
              <a:rPr lang="nb-NO"/>
              <a:t>Klikk for å redigere tittelstil</a:t>
            </a:r>
          </a:p>
        </p:txBody>
      </p:sp>
      <p:sp>
        <p:nvSpPr>
          <p:cNvPr id="7" name="Plassholder for bilde 5"/>
          <p:cNvSpPr>
            <a:spLocks noGrp="1"/>
          </p:cNvSpPr>
          <p:nvPr>
            <p:ph type="pic" sz="quarter" idx="13" hasCustomPrompt="1"/>
          </p:nvPr>
        </p:nvSpPr>
        <p:spPr>
          <a:xfrm>
            <a:off x="0" y="1563689"/>
            <a:ext cx="6167437" cy="4745580"/>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14" name="Plassholder for bilde 5">
            <a:extLst>
              <a:ext uri="{FF2B5EF4-FFF2-40B4-BE49-F238E27FC236}">
                <a16:creationId xmlns:a16="http://schemas.microsoft.com/office/drawing/2014/main" id="{1633043C-6957-5D48-A707-0772CAC6DE10}"/>
              </a:ext>
            </a:extLst>
          </p:cNvPr>
          <p:cNvSpPr>
            <a:spLocks noGrp="1"/>
          </p:cNvSpPr>
          <p:nvPr>
            <p:ph type="pic" sz="quarter" idx="17" hasCustomPrompt="1"/>
          </p:nvPr>
        </p:nvSpPr>
        <p:spPr>
          <a:xfrm>
            <a:off x="6136758" y="1563689"/>
            <a:ext cx="6055241" cy="4745631"/>
          </a:xfrm>
          <a:prstGeom prst="rect">
            <a:avLst/>
          </a:prstGeom>
          <a:solidFill>
            <a:schemeClr val="bg2"/>
          </a:solidFill>
        </p:spPr>
        <p:txBody>
          <a:bodyPr tIns="1890000"/>
          <a:lstStyle>
            <a:lvl1pPr marL="0" indent="0" algn="ctr">
              <a:buNone/>
              <a:defRPr sz="1400" i="1" baseline="0"/>
            </a:lvl1pPr>
          </a:lstStyle>
          <a:p>
            <a:r>
              <a:rPr lang="en-US"/>
              <a:t>Sett inn </a:t>
            </a:r>
            <a:r>
              <a:rPr lang="en-US" err="1"/>
              <a:t>bilde</a:t>
            </a:r>
            <a:endParaRPr lang="nb-NO"/>
          </a:p>
        </p:txBody>
      </p:sp>
      <p:sp>
        <p:nvSpPr>
          <p:cNvPr id="3" name="Plassholder for dato 2">
            <a:extLst>
              <a:ext uri="{FF2B5EF4-FFF2-40B4-BE49-F238E27FC236}">
                <a16:creationId xmlns:a16="http://schemas.microsoft.com/office/drawing/2014/main" id="{69D19ACC-EE28-0F41-81F4-91D6DC1B76EA}"/>
              </a:ext>
            </a:extLst>
          </p:cNvPr>
          <p:cNvSpPr>
            <a:spLocks noGrp="1"/>
          </p:cNvSpPr>
          <p:nvPr>
            <p:ph type="dt" sz="half" idx="18"/>
          </p:nvPr>
        </p:nvSpPr>
        <p:spPr>
          <a:xfrm>
            <a:off x="9696400" y="6422074"/>
            <a:ext cx="1512168" cy="265445"/>
          </a:xfrm>
          <a:prstGeom prst="rect">
            <a:avLst/>
          </a:prstGeom>
        </p:spPr>
        <p:txBody>
          <a:bodyPr/>
          <a:lstStyle/>
          <a:p>
            <a:endParaRPr lang="nb-NO"/>
          </a:p>
        </p:txBody>
      </p:sp>
      <p:sp>
        <p:nvSpPr>
          <p:cNvPr id="4" name="Plassholder for bunntekst 3">
            <a:extLst>
              <a:ext uri="{FF2B5EF4-FFF2-40B4-BE49-F238E27FC236}">
                <a16:creationId xmlns:a16="http://schemas.microsoft.com/office/drawing/2014/main" id="{AB81A693-4973-BE44-A429-ED440B2F23A1}"/>
              </a:ext>
            </a:extLst>
          </p:cNvPr>
          <p:cNvSpPr>
            <a:spLocks noGrp="1"/>
          </p:cNvSpPr>
          <p:nvPr>
            <p:ph type="ftr" sz="quarter" idx="19"/>
          </p:nvPr>
        </p:nvSpPr>
        <p:spPr/>
        <p:txBody>
          <a:bodyPr/>
          <a:lstStyle/>
          <a:p>
            <a:endParaRPr lang="nb-NO"/>
          </a:p>
        </p:txBody>
      </p:sp>
      <p:sp>
        <p:nvSpPr>
          <p:cNvPr id="5" name="Plassholder for lysbildenummer 4">
            <a:extLst>
              <a:ext uri="{FF2B5EF4-FFF2-40B4-BE49-F238E27FC236}">
                <a16:creationId xmlns:a16="http://schemas.microsoft.com/office/drawing/2014/main" id="{3B1488D5-F8F7-0543-AD1A-789BDF106BC6}"/>
              </a:ext>
            </a:extLst>
          </p:cNvPr>
          <p:cNvSpPr>
            <a:spLocks noGrp="1"/>
          </p:cNvSpPr>
          <p:nvPr>
            <p:ph type="sldNum" sz="quarter" idx="20"/>
          </p:nvPr>
        </p:nvSpPr>
        <p:spPr/>
        <p:txBody>
          <a:bodyPr/>
          <a:lstStyle/>
          <a:p>
            <a:fld id="{62F8C147-E5C9-4E5A-BFDA-02BE385E1D0E}" type="slidenum">
              <a:rPr lang="nb-NO" smtClean="0"/>
              <a:pPr/>
              <a:t>‹#›</a:t>
            </a:fld>
            <a:endParaRPr lang="nb-NO"/>
          </a:p>
        </p:txBody>
      </p:sp>
    </p:spTree>
    <p:extLst>
      <p:ext uri="{BB962C8B-B14F-4D97-AF65-F5344CB8AC3E}">
        <p14:creationId xmlns:p14="http://schemas.microsoft.com/office/powerpoint/2010/main" val="3899098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kside_rosa">
    <p:spTree>
      <p:nvGrpSpPr>
        <p:cNvPr id="1" name=""/>
        <p:cNvGrpSpPr/>
        <p:nvPr/>
      </p:nvGrpSpPr>
      <p:grpSpPr>
        <a:xfrm>
          <a:off x="0" y="0"/>
          <a:ext cx="0" cy="0"/>
          <a:chOff x="0" y="0"/>
          <a:chExt cx="0" cy="0"/>
        </a:xfrm>
      </p:grpSpPr>
      <p:sp>
        <p:nvSpPr>
          <p:cNvPr id="8" name="Rektangel 7"/>
          <p:cNvSpPr/>
          <p:nvPr userDrawn="1"/>
        </p:nvSpPr>
        <p:spPr>
          <a:xfrm>
            <a:off x="336000" y="1216680"/>
            <a:ext cx="11520000" cy="5396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5" name="Bilde 4">
            <a:extLst>
              <a:ext uri="{FF2B5EF4-FFF2-40B4-BE49-F238E27FC236}">
                <a16:creationId xmlns:a16="http://schemas.microsoft.com/office/drawing/2014/main" id="{A3792ACD-08D3-B046-8DFB-3695344285F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9" name="Bilde 8">
            <a:extLst>
              <a:ext uri="{FF2B5EF4-FFF2-40B4-BE49-F238E27FC236}">
                <a16:creationId xmlns:a16="http://schemas.microsoft.com/office/drawing/2014/main" id="{9701256D-A0BF-8042-B2D8-F2B8FAB8ADD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883" y="3758044"/>
            <a:ext cx="203596" cy="203596"/>
          </a:xfrm>
          <a:prstGeom prst="rect">
            <a:avLst/>
          </a:prstGeom>
        </p:spPr>
      </p:pic>
      <p:sp>
        <p:nvSpPr>
          <p:cNvPr id="12" name="Title 1">
            <a:extLst>
              <a:ext uri="{FF2B5EF4-FFF2-40B4-BE49-F238E27FC236}">
                <a16:creationId xmlns:a16="http://schemas.microsoft.com/office/drawing/2014/main" id="{AF6A5342-C264-8244-ADE3-0C1AB5B95075}"/>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bg1"/>
                </a:solidFill>
              </a:defRPr>
            </a:lvl1pPr>
          </a:lstStyle>
          <a:p>
            <a:r>
              <a:rPr lang="nb-NO"/>
              <a:t>Klikk for å redigere tittelstil</a:t>
            </a:r>
          </a:p>
        </p:txBody>
      </p:sp>
      <p:pic>
        <p:nvPicPr>
          <p:cNvPr id="11" name="Bilde 10">
            <a:extLst>
              <a:ext uri="{FF2B5EF4-FFF2-40B4-BE49-F238E27FC236}">
                <a16:creationId xmlns:a16="http://schemas.microsoft.com/office/drawing/2014/main" id="{BE68797F-BBF6-5849-94FC-62FA9F7B5FD4}"/>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714" y="4156829"/>
            <a:ext cx="101261" cy="216024"/>
          </a:xfrm>
          <a:prstGeom prst="rect">
            <a:avLst/>
          </a:prstGeom>
        </p:spPr>
      </p:pic>
      <p:pic>
        <p:nvPicPr>
          <p:cNvPr id="16" name="Bilde 15">
            <a:extLst>
              <a:ext uri="{FF2B5EF4-FFF2-40B4-BE49-F238E27FC236}">
                <a16:creationId xmlns:a16="http://schemas.microsoft.com/office/drawing/2014/main" id="{94C27429-B5F2-0A46-B727-9654BF25A63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38" y="4580351"/>
            <a:ext cx="235285" cy="191288"/>
          </a:xfrm>
          <a:prstGeom prst="rect">
            <a:avLst/>
          </a:prstGeom>
        </p:spPr>
      </p:pic>
      <p:sp>
        <p:nvSpPr>
          <p:cNvPr id="2" name="TekstSylinder 1">
            <a:extLst>
              <a:ext uri="{FF2B5EF4-FFF2-40B4-BE49-F238E27FC236}">
                <a16:creationId xmlns:a16="http://schemas.microsoft.com/office/drawing/2014/main" id="{79C29458-B6E4-2C40-9C93-F6608BD6D614}"/>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bg1"/>
                </a:solidFill>
              </a:rPr>
              <a:t>statped.no</a:t>
            </a:r>
            <a:endParaRPr lang="nb-NO">
              <a:solidFill>
                <a:schemeClr val="bg1"/>
              </a:solidFill>
            </a:endParaRPr>
          </a:p>
          <a:p>
            <a:pPr>
              <a:lnSpc>
                <a:spcPct val="150000"/>
              </a:lnSpc>
            </a:pPr>
            <a:r>
              <a:rPr lang="nb-NO" err="1">
                <a:solidFill>
                  <a:schemeClr val="bg1"/>
                </a:solidFill>
              </a:rPr>
              <a:t>facebook.com</a:t>
            </a:r>
            <a:r>
              <a:rPr lang="nb-NO">
                <a:solidFill>
                  <a:schemeClr val="bg1"/>
                </a:solidFill>
              </a:rPr>
              <a:t>/</a:t>
            </a:r>
            <a:r>
              <a:rPr lang="nb-NO" err="1">
                <a:solidFill>
                  <a:schemeClr val="bg1"/>
                </a:solidFill>
              </a:rPr>
              <a:t>statped</a:t>
            </a:r>
            <a:endParaRPr lang="nb-NO">
              <a:solidFill>
                <a:schemeClr val="bg1"/>
              </a:solidFill>
            </a:endParaRPr>
          </a:p>
          <a:p>
            <a:pPr>
              <a:lnSpc>
                <a:spcPct val="150000"/>
              </a:lnSpc>
            </a:pPr>
            <a:r>
              <a:rPr lang="nb-NO" err="1">
                <a:solidFill>
                  <a:schemeClr val="bg1"/>
                </a:solidFill>
              </a:rPr>
              <a:t>twitter.com</a:t>
            </a:r>
            <a:r>
              <a:rPr lang="nb-NO">
                <a:solidFill>
                  <a:schemeClr val="bg1"/>
                </a:solidFill>
              </a:rPr>
              <a:t>/</a:t>
            </a:r>
            <a:r>
              <a:rPr lang="nb-NO" err="1">
                <a:solidFill>
                  <a:schemeClr val="bg1"/>
                </a:solidFill>
              </a:rPr>
              <a:t>statped</a:t>
            </a:r>
            <a:endParaRPr lang="nb-NO">
              <a:solidFill>
                <a:schemeClr val="bg1"/>
              </a:solidFill>
            </a:endParaRPr>
          </a:p>
          <a:p>
            <a:endParaRPr lang="nb-NO"/>
          </a:p>
        </p:txBody>
      </p:sp>
      <p:pic>
        <p:nvPicPr>
          <p:cNvPr id="15" name="Bilde 14">
            <a:extLst>
              <a:ext uri="{FF2B5EF4-FFF2-40B4-BE49-F238E27FC236}">
                <a16:creationId xmlns:a16="http://schemas.microsoft.com/office/drawing/2014/main" id="{DF010B34-F3EB-1B40-83C9-5E1F4804CF86}"/>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Tree>
    <p:extLst>
      <p:ext uri="{BB962C8B-B14F-4D97-AF65-F5344CB8AC3E}">
        <p14:creationId xmlns:p14="http://schemas.microsoft.com/office/powerpoint/2010/main" val="3109837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kside_lill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744DD9B3-C2F6-8E47-ABE2-CA6B2340A6A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30" name="Bilde 29">
            <a:extLst>
              <a:ext uri="{FF2B5EF4-FFF2-40B4-BE49-F238E27FC236}">
                <a16:creationId xmlns:a16="http://schemas.microsoft.com/office/drawing/2014/main" id="{40E4DBA2-7813-7942-A9C7-F37835F1E6D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883" y="3758044"/>
            <a:ext cx="203596" cy="203596"/>
          </a:xfrm>
          <a:prstGeom prst="rect">
            <a:avLst/>
          </a:prstGeom>
        </p:spPr>
      </p:pic>
      <p:pic>
        <p:nvPicPr>
          <p:cNvPr id="32" name="Bilde 31">
            <a:extLst>
              <a:ext uri="{FF2B5EF4-FFF2-40B4-BE49-F238E27FC236}">
                <a16:creationId xmlns:a16="http://schemas.microsoft.com/office/drawing/2014/main" id="{7D7D4422-033A-D340-BE51-9F66052B2249}"/>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714" y="4156829"/>
            <a:ext cx="101261" cy="216024"/>
          </a:xfrm>
          <a:prstGeom prst="rect">
            <a:avLst/>
          </a:prstGeom>
        </p:spPr>
      </p:pic>
      <p:pic>
        <p:nvPicPr>
          <p:cNvPr id="33" name="Bilde 32">
            <a:extLst>
              <a:ext uri="{FF2B5EF4-FFF2-40B4-BE49-F238E27FC236}">
                <a16:creationId xmlns:a16="http://schemas.microsoft.com/office/drawing/2014/main" id="{F436173F-FF00-6146-9611-B020C498884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38" y="4580351"/>
            <a:ext cx="235285" cy="191288"/>
          </a:xfrm>
          <a:prstGeom prst="rect">
            <a:avLst/>
          </a:prstGeom>
        </p:spPr>
      </p:pic>
      <p:sp>
        <p:nvSpPr>
          <p:cNvPr id="34" name="TekstSylinder 33">
            <a:extLst>
              <a:ext uri="{FF2B5EF4-FFF2-40B4-BE49-F238E27FC236}">
                <a16:creationId xmlns:a16="http://schemas.microsoft.com/office/drawing/2014/main" id="{EAE3FCB4-1BFE-1442-B6BD-3FAE95A97332}"/>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bg1"/>
                </a:solidFill>
              </a:rPr>
              <a:t>statped.no</a:t>
            </a:r>
            <a:endParaRPr lang="nb-NO">
              <a:solidFill>
                <a:schemeClr val="bg1"/>
              </a:solidFill>
            </a:endParaRPr>
          </a:p>
          <a:p>
            <a:pPr>
              <a:lnSpc>
                <a:spcPct val="150000"/>
              </a:lnSpc>
            </a:pPr>
            <a:r>
              <a:rPr lang="nb-NO" err="1">
                <a:solidFill>
                  <a:schemeClr val="bg1"/>
                </a:solidFill>
              </a:rPr>
              <a:t>facebook.com</a:t>
            </a:r>
            <a:r>
              <a:rPr lang="nb-NO">
                <a:solidFill>
                  <a:schemeClr val="bg1"/>
                </a:solidFill>
              </a:rPr>
              <a:t>/</a:t>
            </a:r>
            <a:r>
              <a:rPr lang="nb-NO" err="1">
                <a:solidFill>
                  <a:schemeClr val="bg1"/>
                </a:solidFill>
              </a:rPr>
              <a:t>statped</a:t>
            </a:r>
            <a:endParaRPr lang="nb-NO">
              <a:solidFill>
                <a:schemeClr val="bg1"/>
              </a:solidFill>
            </a:endParaRPr>
          </a:p>
          <a:p>
            <a:pPr>
              <a:lnSpc>
                <a:spcPct val="150000"/>
              </a:lnSpc>
            </a:pPr>
            <a:r>
              <a:rPr lang="nb-NO" err="1">
                <a:solidFill>
                  <a:schemeClr val="bg1"/>
                </a:solidFill>
              </a:rPr>
              <a:t>twitter.com</a:t>
            </a:r>
            <a:r>
              <a:rPr lang="nb-NO">
                <a:solidFill>
                  <a:schemeClr val="bg1"/>
                </a:solidFill>
              </a:rPr>
              <a:t>/</a:t>
            </a:r>
            <a:r>
              <a:rPr lang="nb-NO" err="1">
                <a:solidFill>
                  <a:schemeClr val="bg1"/>
                </a:solidFill>
              </a:rPr>
              <a:t>statped</a:t>
            </a:r>
            <a:endParaRPr lang="nb-NO">
              <a:solidFill>
                <a:schemeClr val="bg1"/>
              </a:solidFill>
            </a:endParaRPr>
          </a:p>
          <a:p>
            <a:endParaRPr lang="nb-NO"/>
          </a:p>
        </p:txBody>
      </p:sp>
      <p:pic>
        <p:nvPicPr>
          <p:cNvPr id="12" name="Bilde 11">
            <a:extLst>
              <a:ext uri="{FF2B5EF4-FFF2-40B4-BE49-F238E27FC236}">
                <a16:creationId xmlns:a16="http://schemas.microsoft.com/office/drawing/2014/main" id="{403E3C39-6A2A-8F4A-A2BF-7A4871A8912E}"/>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
        <p:nvSpPr>
          <p:cNvPr id="15" name="Title 1">
            <a:extLst>
              <a:ext uri="{FF2B5EF4-FFF2-40B4-BE49-F238E27FC236}">
                <a16:creationId xmlns:a16="http://schemas.microsoft.com/office/drawing/2014/main" id="{413DFC54-4675-F548-B923-0A3F1B05580E}"/>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bg1"/>
                </a:solidFill>
              </a:defRPr>
            </a:lvl1pPr>
          </a:lstStyle>
          <a:p>
            <a:r>
              <a:rPr lang="nb-NO"/>
              <a:t>Klikk for å redigere tittelstil</a:t>
            </a:r>
          </a:p>
        </p:txBody>
      </p:sp>
    </p:spTree>
    <p:extLst>
      <p:ext uri="{BB962C8B-B14F-4D97-AF65-F5344CB8AC3E}">
        <p14:creationId xmlns:p14="http://schemas.microsoft.com/office/powerpoint/2010/main" val="2576641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_med bilde og tittel øverst">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E856ECB-DB5E-9C43-A3D3-C59DB7E5605B}"/>
              </a:ext>
            </a:extLst>
          </p:cNvPr>
          <p:cNvSpPr>
            <a:spLocks noGrp="1"/>
          </p:cNvSpPr>
          <p:nvPr>
            <p:ph type="pic" sz="quarter" idx="15" hasCustomPrompt="1"/>
          </p:nvPr>
        </p:nvSpPr>
        <p:spPr>
          <a:xfrm>
            <a:off x="4936" y="1196752"/>
            <a:ext cx="12187064" cy="5661248"/>
          </a:xfrm>
          <a:solidFill>
            <a:schemeClr val="bg2"/>
          </a:solidFill>
        </p:spPr>
        <p:txBody>
          <a:bodyPr anchor="ctr"/>
          <a:lstStyle>
            <a:lvl1pPr marL="0" indent="0" algn="ctr">
              <a:buNone/>
              <a:defRPr sz="1400" i="1">
                <a:solidFill>
                  <a:schemeClr val="tx1"/>
                </a:solidFill>
              </a:defRPr>
            </a:lvl1pPr>
          </a:lstStyle>
          <a:p>
            <a:r>
              <a:rPr lang="nb-NO"/>
              <a:t>Sett inn bilde</a:t>
            </a:r>
          </a:p>
        </p:txBody>
      </p:sp>
      <p:sp>
        <p:nvSpPr>
          <p:cNvPr id="12" name="Rektangel 11">
            <a:extLst>
              <a:ext uri="{FF2B5EF4-FFF2-40B4-BE49-F238E27FC236}">
                <a16:creationId xmlns:a16="http://schemas.microsoft.com/office/drawing/2014/main" id="{7DBC9300-6148-D04A-A418-5A3C4B007177}"/>
              </a:ext>
            </a:extLst>
          </p:cNvPr>
          <p:cNvSpPr/>
          <p:nvPr userDrawn="1"/>
        </p:nvSpPr>
        <p:spPr>
          <a:xfrm>
            <a:off x="-4091" y="-1"/>
            <a:ext cx="12192000" cy="12239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chemeClr val="accent2"/>
              </a:solidFill>
            </a:endParaRPr>
          </a:p>
        </p:txBody>
      </p:sp>
      <p:sp>
        <p:nvSpPr>
          <p:cNvPr id="22" name="Plassholder for tekst 11">
            <a:extLst>
              <a:ext uri="{FF2B5EF4-FFF2-40B4-BE49-F238E27FC236}">
                <a16:creationId xmlns:a16="http://schemas.microsoft.com/office/drawing/2014/main" id="{0544856B-E296-6047-896C-EC530FCE2E6B}"/>
              </a:ext>
            </a:extLst>
          </p:cNvPr>
          <p:cNvSpPr>
            <a:spLocks noGrp="1"/>
          </p:cNvSpPr>
          <p:nvPr>
            <p:ph type="body" sz="quarter" idx="14" hasCustomPrompt="1"/>
          </p:nvPr>
        </p:nvSpPr>
        <p:spPr>
          <a:xfrm>
            <a:off x="6591518" y="4167942"/>
            <a:ext cx="5600482" cy="2690058"/>
          </a:xfrm>
          <a:blipFill dpi="0" rotWithShape="1">
            <a:blip r:embed="rId2" cstate="hqprint">
              <a:extLst>
                <a:ext uri="{28A0092B-C50C-407E-A947-70E740481C1C}">
                  <a14:useLocalDpi xmlns:a14="http://schemas.microsoft.com/office/drawing/2010/main"/>
                </a:ext>
              </a:extLst>
            </a:blip>
            <a:srcRect/>
            <a:stretch>
              <a:fillRect l="842" t="792"/>
            </a:stretch>
          </a:blipFill>
        </p:spPr>
        <p:txBody>
          <a:bodyPr>
            <a:normAutofit/>
          </a:bodyPr>
          <a:lstStyle>
            <a:lvl1pPr marL="0" indent="0">
              <a:buNone/>
              <a:defRPr sz="100" baseline="0">
                <a:solidFill>
                  <a:schemeClr val="bg1"/>
                </a:solidFill>
              </a:defRPr>
            </a:lvl1pPr>
          </a:lstStyle>
          <a:p>
            <a:pPr lvl="0"/>
            <a:r>
              <a:rPr lang="nb-NO"/>
              <a:t> </a:t>
            </a:r>
          </a:p>
        </p:txBody>
      </p:sp>
      <p:sp>
        <p:nvSpPr>
          <p:cNvPr id="23" name="Title 1">
            <a:extLst>
              <a:ext uri="{FF2B5EF4-FFF2-40B4-BE49-F238E27FC236}">
                <a16:creationId xmlns:a16="http://schemas.microsoft.com/office/drawing/2014/main" id="{508BFFD1-ADE3-9842-B7AD-09D3CDA5D95E}"/>
              </a:ext>
            </a:extLst>
          </p:cNvPr>
          <p:cNvSpPr>
            <a:spLocks noGrp="1"/>
          </p:cNvSpPr>
          <p:nvPr>
            <p:ph type="title"/>
          </p:nvPr>
        </p:nvSpPr>
        <p:spPr>
          <a:xfrm>
            <a:off x="3647728" y="435486"/>
            <a:ext cx="8201372" cy="532380"/>
          </a:xfrm>
          <a:prstGeom prst="rect">
            <a:avLst/>
          </a:prstGeom>
        </p:spPr>
        <p:txBody>
          <a:bodyPr anchor="ctr" anchorCtr="0"/>
          <a:lstStyle>
            <a:lvl1pPr algn="l">
              <a:defRPr>
                <a:solidFill>
                  <a:schemeClr val="bg1"/>
                </a:solidFill>
              </a:defRPr>
            </a:lvl1pPr>
          </a:lstStyle>
          <a:p>
            <a:r>
              <a:rPr lang="nb-NO"/>
              <a:t>Klikk for å redigere tittelstil</a:t>
            </a:r>
          </a:p>
        </p:txBody>
      </p:sp>
      <p:pic>
        <p:nvPicPr>
          <p:cNvPr id="11" name="Bilde 10">
            <a:extLst>
              <a:ext uri="{FF2B5EF4-FFF2-40B4-BE49-F238E27FC236}">
                <a16:creationId xmlns:a16="http://schemas.microsoft.com/office/drawing/2014/main" id="{05AF54A7-9C8F-304C-9503-27B83EFA1800}"/>
              </a:ext>
            </a:extLst>
          </p:cNvPr>
          <p:cNvPicPr>
            <a:picLocks noChangeAspect="1"/>
          </p:cNvPicPr>
          <p:nvPr userDrawn="1"/>
        </p:nvPicPr>
        <p:blipFill>
          <a:blip r:embed="rId3"/>
          <a:stretch>
            <a:fillRect/>
          </a:stretch>
        </p:blipFill>
        <p:spPr>
          <a:xfrm>
            <a:off x="367890" y="384314"/>
            <a:ext cx="2461246" cy="561163"/>
          </a:xfrm>
          <a:prstGeom prst="rect">
            <a:avLst/>
          </a:prstGeom>
        </p:spPr>
      </p:pic>
    </p:spTree>
    <p:extLst>
      <p:ext uri="{BB962C8B-B14F-4D97-AF65-F5344CB8AC3E}">
        <p14:creationId xmlns:p14="http://schemas.microsoft.com/office/powerpoint/2010/main" val="2075265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kside_grå">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781D07A3-A7E5-814E-8C52-CDE490BC1A5B}"/>
              </a:ext>
            </a:extLst>
          </p:cNvPr>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DFA4E9AA-3A2E-8144-BEFF-BDCDA68B911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b="14834"/>
          <a:stretch/>
        </p:blipFill>
        <p:spPr>
          <a:xfrm>
            <a:off x="5552259" y="1196752"/>
            <a:ext cx="6316680" cy="5434781"/>
          </a:xfrm>
          <a:prstGeom prst="rect">
            <a:avLst/>
          </a:prstGeom>
        </p:spPr>
      </p:pic>
      <p:pic>
        <p:nvPicPr>
          <p:cNvPr id="29" name="Bilde 28">
            <a:extLst>
              <a:ext uri="{FF2B5EF4-FFF2-40B4-BE49-F238E27FC236}">
                <a16:creationId xmlns:a16="http://schemas.microsoft.com/office/drawing/2014/main" id="{4A9AB493-C1EB-384E-B94D-7CF09602049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V="1">
            <a:off x="700982" y="3758044"/>
            <a:ext cx="203398" cy="203596"/>
          </a:xfrm>
          <a:prstGeom prst="rect">
            <a:avLst/>
          </a:prstGeom>
        </p:spPr>
      </p:pic>
      <p:pic>
        <p:nvPicPr>
          <p:cNvPr id="31" name="Bilde 30">
            <a:extLst>
              <a:ext uri="{FF2B5EF4-FFF2-40B4-BE49-F238E27FC236}">
                <a16:creationId xmlns:a16="http://schemas.microsoft.com/office/drawing/2014/main" id="{F49D58DC-0A76-A04A-8607-CFE00FEC2413}"/>
              </a:ext>
            </a:extLst>
          </p:cNvPr>
          <p:cNvPicPr>
            <a:picLocks/>
          </p:cNvPicPr>
          <p:nvPr userDrawn="1"/>
        </p:nvPicPr>
        <p:blipFill>
          <a:blip r:embed="rId4" cstate="hqprint">
            <a:extLst>
              <a:ext uri="{28A0092B-C50C-407E-A947-70E740481C1C}">
                <a14:useLocalDpi xmlns:a14="http://schemas.microsoft.com/office/drawing/2010/main"/>
              </a:ext>
            </a:extLst>
          </a:blip>
          <a:stretch>
            <a:fillRect/>
          </a:stretch>
        </p:blipFill>
        <p:spPr>
          <a:xfrm>
            <a:off x="752904" y="4156829"/>
            <a:ext cx="100881" cy="216024"/>
          </a:xfrm>
          <a:prstGeom prst="rect">
            <a:avLst/>
          </a:prstGeom>
        </p:spPr>
      </p:pic>
      <p:pic>
        <p:nvPicPr>
          <p:cNvPr id="32" name="Bilde 31">
            <a:extLst>
              <a:ext uri="{FF2B5EF4-FFF2-40B4-BE49-F238E27FC236}">
                <a16:creationId xmlns:a16="http://schemas.microsoft.com/office/drawing/2014/main" id="{BD64E5CB-9720-D94D-AC52-24594F3A90BF}"/>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707797" y="4580351"/>
            <a:ext cx="235167" cy="191288"/>
          </a:xfrm>
          <a:prstGeom prst="rect">
            <a:avLst/>
          </a:prstGeom>
        </p:spPr>
      </p:pic>
      <p:sp>
        <p:nvSpPr>
          <p:cNvPr id="33" name="TekstSylinder 32">
            <a:extLst>
              <a:ext uri="{FF2B5EF4-FFF2-40B4-BE49-F238E27FC236}">
                <a16:creationId xmlns:a16="http://schemas.microsoft.com/office/drawing/2014/main" id="{AF25A7BD-E166-2845-94F9-B67D1F526EBD}"/>
              </a:ext>
            </a:extLst>
          </p:cNvPr>
          <p:cNvSpPr txBox="1"/>
          <p:nvPr userDrawn="1"/>
        </p:nvSpPr>
        <p:spPr>
          <a:xfrm>
            <a:off x="949237" y="3573016"/>
            <a:ext cx="4734161" cy="1615827"/>
          </a:xfrm>
          <a:prstGeom prst="rect">
            <a:avLst/>
          </a:prstGeom>
          <a:noFill/>
        </p:spPr>
        <p:txBody>
          <a:bodyPr wrap="square" rtlCol="0">
            <a:spAutoFit/>
          </a:bodyPr>
          <a:lstStyle/>
          <a:p>
            <a:pPr>
              <a:lnSpc>
                <a:spcPct val="150000"/>
              </a:lnSpc>
            </a:pPr>
            <a:r>
              <a:rPr lang="nb-NO" err="1">
                <a:solidFill>
                  <a:schemeClr val="tx1"/>
                </a:solidFill>
              </a:rPr>
              <a:t>statped.no</a:t>
            </a:r>
            <a:endParaRPr lang="nb-NO">
              <a:solidFill>
                <a:schemeClr val="tx1"/>
              </a:solidFill>
            </a:endParaRPr>
          </a:p>
          <a:p>
            <a:pPr>
              <a:lnSpc>
                <a:spcPct val="150000"/>
              </a:lnSpc>
            </a:pPr>
            <a:r>
              <a:rPr lang="nb-NO" err="1">
                <a:solidFill>
                  <a:schemeClr val="tx1"/>
                </a:solidFill>
              </a:rPr>
              <a:t>facebook.com</a:t>
            </a:r>
            <a:r>
              <a:rPr lang="nb-NO">
                <a:solidFill>
                  <a:schemeClr val="tx1"/>
                </a:solidFill>
              </a:rPr>
              <a:t>/</a:t>
            </a:r>
            <a:r>
              <a:rPr lang="nb-NO" err="1">
                <a:solidFill>
                  <a:schemeClr val="tx1"/>
                </a:solidFill>
              </a:rPr>
              <a:t>statped</a:t>
            </a:r>
            <a:endParaRPr lang="nb-NO">
              <a:solidFill>
                <a:schemeClr val="tx1"/>
              </a:solidFill>
            </a:endParaRPr>
          </a:p>
          <a:p>
            <a:pPr>
              <a:lnSpc>
                <a:spcPct val="150000"/>
              </a:lnSpc>
            </a:pPr>
            <a:r>
              <a:rPr lang="nb-NO" err="1">
                <a:solidFill>
                  <a:schemeClr val="tx1"/>
                </a:solidFill>
              </a:rPr>
              <a:t>twitter.com</a:t>
            </a:r>
            <a:r>
              <a:rPr lang="nb-NO">
                <a:solidFill>
                  <a:schemeClr val="tx1"/>
                </a:solidFill>
              </a:rPr>
              <a:t>/</a:t>
            </a:r>
            <a:r>
              <a:rPr lang="nb-NO" err="1">
                <a:solidFill>
                  <a:schemeClr val="tx1"/>
                </a:solidFill>
              </a:rPr>
              <a:t>statped</a:t>
            </a:r>
            <a:endParaRPr lang="nb-NO">
              <a:solidFill>
                <a:schemeClr val="tx1"/>
              </a:solidFill>
            </a:endParaRPr>
          </a:p>
          <a:p>
            <a:endParaRPr lang="nb-NO"/>
          </a:p>
        </p:txBody>
      </p:sp>
      <p:pic>
        <p:nvPicPr>
          <p:cNvPr id="12" name="Bilde 11">
            <a:extLst>
              <a:ext uri="{FF2B5EF4-FFF2-40B4-BE49-F238E27FC236}">
                <a16:creationId xmlns:a16="http://schemas.microsoft.com/office/drawing/2014/main" id="{E7E3400F-4C5F-B147-B662-6A9966EDA4A1}"/>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119336" y="0"/>
            <a:ext cx="3071663" cy="1056723"/>
          </a:xfrm>
          <a:prstGeom prst="rect">
            <a:avLst/>
          </a:prstGeom>
        </p:spPr>
      </p:pic>
      <p:sp>
        <p:nvSpPr>
          <p:cNvPr id="15" name="Title 1">
            <a:extLst>
              <a:ext uri="{FF2B5EF4-FFF2-40B4-BE49-F238E27FC236}">
                <a16:creationId xmlns:a16="http://schemas.microsoft.com/office/drawing/2014/main" id="{6C9F5ED1-DE4A-A240-BBA0-00B81D078E5B}"/>
              </a:ext>
            </a:extLst>
          </p:cNvPr>
          <p:cNvSpPr>
            <a:spLocks noGrp="1"/>
          </p:cNvSpPr>
          <p:nvPr>
            <p:ph type="title"/>
          </p:nvPr>
        </p:nvSpPr>
        <p:spPr>
          <a:xfrm>
            <a:off x="699145" y="2491724"/>
            <a:ext cx="5096817" cy="467209"/>
          </a:xfrm>
          <a:prstGeom prst="rect">
            <a:avLst/>
          </a:prstGeom>
        </p:spPr>
        <p:txBody>
          <a:bodyPr anchor="b" anchorCtr="0">
            <a:normAutofit/>
          </a:bodyPr>
          <a:lstStyle>
            <a:lvl1pPr algn="l">
              <a:defRPr sz="2800">
                <a:solidFill>
                  <a:schemeClr val="tx1"/>
                </a:solidFill>
              </a:defRPr>
            </a:lvl1pPr>
          </a:lstStyle>
          <a:p>
            <a:r>
              <a:rPr lang="nb-NO"/>
              <a:t>Klikk for å redigere tittelstil</a:t>
            </a:r>
          </a:p>
        </p:txBody>
      </p:sp>
    </p:spTree>
    <p:extLst>
      <p:ext uri="{BB962C8B-B14F-4D97-AF65-F5344CB8AC3E}">
        <p14:creationId xmlns:p14="http://schemas.microsoft.com/office/powerpoint/2010/main" val="221899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Forside_lys ros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3" name="Subtitle 2"/>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t="-16611"/>
          <a:stretch/>
        </p:blipFill>
        <p:spPr>
          <a:xfrm>
            <a:off x="6573187" y="3826516"/>
            <a:ext cx="5276538" cy="2776652"/>
          </a:xfrm>
          <a:prstGeom prst="rect">
            <a:avLst/>
          </a:prstGeom>
        </p:spPr>
      </p:pic>
      <p:pic>
        <p:nvPicPr>
          <p:cNvPr id="10" name="Bilde 9">
            <a:extLst>
              <a:ext uri="{FF2B5EF4-FFF2-40B4-BE49-F238E27FC236}">
                <a16:creationId xmlns:a16="http://schemas.microsoft.com/office/drawing/2014/main" id="{285427FE-7D13-6048-8ACD-9243576B1CD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129964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_lys lilla">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6" name="Bilde 15">
            <a:extLst>
              <a:ext uri="{FF2B5EF4-FFF2-40B4-BE49-F238E27FC236}">
                <a16:creationId xmlns:a16="http://schemas.microsoft.com/office/drawing/2014/main" id="{6E5D00D7-59B6-FB49-8A61-D0F06410D2D6}"/>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403" t="-199" b="-4535"/>
          <a:stretch/>
        </p:blipFill>
        <p:spPr>
          <a:xfrm>
            <a:off x="9271176" y="1396639"/>
            <a:ext cx="2583751" cy="5455981"/>
          </a:xfrm>
          <a:prstGeom prst="rect">
            <a:avLst/>
          </a:prstGeom>
        </p:spPr>
      </p:pic>
      <p:sp>
        <p:nvSpPr>
          <p:cNvPr id="11" name="Title 1">
            <a:extLst>
              <a:ext uri="{FF2B5EF4-FFF2-40B4-BE49-F238E27FC236}">
                <a16:creationId xmlns:a16="http://schemas.microsoft.com/office/drawing/2014/main" id="{46FC07BA-BB5C-5946-8496-975C9C996C61}"/>
              </a:ext>
            </a:extLst>
          </p:cNvPr>
          <p:cNvSpPr>
            <a:spLocks noGrp="1"/>
          </p:cNvSpPr>
          <p:nvPr>
            <p:ph type="ctrTitle"/>
          </p:nvPr>
        </p:nvSpPr>
        <p:spPr>
          <a:xfrm>
            <a:off x="695325" y="2785909"/>
            <a:ext cx="8280995"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2" name="Subtitle 2">
            <a:extLst>
              <a:ext uri="{FF2B5EF4-FFF2-40B4-BE49-F238E27FC236}">
                <a16:creationId xmlns:a16="http://schemas.microsoft.com/office/drawing/2014/main" id="{CB411D92-7E5D-6548-8E30-3CBAC60F7F0E}"/>
              </a:ext>
            </a:extLst>
          </p:cNvPr>
          <p:cNvSpPr>
            <a:spLocks noGrp="1"/>
          </p:cNvSpPr>
          <p:nvPr>
            <p:ph type="subTitle" idx="1"/>
          </p:nvPr>
        </p:nvSpPr>
        <p:spPr>
          <a:xfrm>
            <a:off x="695325" y="3526160"/>
            <a:ext cx="8280995"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8" name="Bilde 17">
            <a:extLst>
              <a:ext uri="{FF2B5EF4-FFF2-40B4-BE49-F238E27FC236}">
                <a16:creationId xmlns:a16="http://schemas.microsoft.com/office/drawing/2014/main" id="{86082630-365D-504D-B611-A1EDDBCC3A55}"/>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68911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_grå">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grpSp>
        <p:nvGrpSpPr>
          <p:cNvPr id="2" name="Gruppe 1">
            <a:extLst>
              <a:ext uri="{FF2B5EF4-FFF2-40B4-BE49-F238E27FC236}">
                <a16:creationId xmlns:a16="http://schemas.microsoft.com/office/drawing/2014/main" id="{A5DC2591-4B20-C440-AAF3-883FDDBC62BB}"/>
              </a:ext>
            </a:extLst>
          </p:cNvPr>
          <p:cNvGrpSpPr/>
          <p:nvPr userDrawn="1"/>
        </p:nvGrpSpPr>
        <p:grpSpPr>
          <a:xfrm>
            <a:off x="7454821" y="4042309"/>
            <a:ext cx="4405590" cy="2587090"/>
            <a:chOff x="7454821" y="4042309"/>
            <a:chExt cx="4405590" cy="2587090"/>
          </a:xfrm>
        </p:grpSpPr>
        <p:pic>
          <p:nvPicPr>
            <p:cNvPr id="9" name="Bilde 8">
              <a:extLst>
                <a:ext uri="{FF2B5EF4-FFF2-40B4-BE49-F238E27FC236}">
                  <a16:creationId xmlns:a16="http://schemas.microsoft.com/office/drawing/2014/main" id="{FCCE0346-303F-F843-8CD7-67797F268EC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10101645" y="5085184"/>
              <a:ext cx="1758766" cy="1532218"/>
            </a:xfrm>
            <a:prstGeom prst="rect">
              <a:avLst/>
            </a:prstGeom>
          </p:spPr>
        </p:pic>
        <p:pic>
          <p:nvPicPr>
            <p:cNvPr id="10" name="Bilde 9">
              <a:extLst>
                <a:ext uri="{FF2B5EF4-FFF2-40B4-BE49-F238E27FC236}">
                  <a16:creationId xmlns:a16="http://schemas.microsoft.com/office/drawing/2014/main" id="{D59E67D4-4BAE-5047-9605-8CD91EDB6AA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28272" b="-845"/>
            <a:stretch/>
          </p:blipFill>
          <p:spPr>
            <a:xfrm rot="10800000">
              <a:off x="7454821" y="4042309"/>
              <a:ext cx="3528497" cy="2587090"/>
            </a:xfrm>
            <a:prstGeom prst="rect">
              <a:avLst/>
            </a:prstGeom>
          </p:spPr>
        </p:pic>
      </p:grpSp>
      <p:sp>
        <p:nvSpPr>
          <p:cNvPr id="18" name="Title 1">
            <a:extLst>
              <a:ext uri="{FF2B5EF4-FFF2-40B4-BE49-F238E27FC236}">
                <a16:creationId xmlns:a16="http://schemas.microsoft.com/office/drawing/2014/main" id="{E49B003E-11D0-FF48-B882-292C623CA7B4}"/>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9" name="Subtitle 2">
            <a:extLst>
              <a:ext uri="{FF2B5EF4-FFF2-40B4-BE49-F238E27FC236}">
                <a16:creationId xmlns:a16="http://schemas.microsoft.com/office/drawing/2014/main" id="{54103D3A-610D-7E42-906A-7C304C333F40}"/>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4" name="Bilde 13">
            <a:extLst>
              <a:ext uri="{FF2B5EF4-FFF2-40B4-BE49-F238E27FC236}">
                <a16:creationId xmlns:a16="http://schemas.microsoft.com/office/drawing/2014/main" id="{85C4A11F-E612-2440-9A7E-9AB1CD7411B3}"/>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2115795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killeark_rosa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mt="65000"/>
            <a:extLst>
              <a:ext uri="{28A0092B-C50C-407E-A947-70E740481C1C}">
                <a14:useLocalDpi xmlns:a14="http://schemas.microsoft.com/office/drawing/2010/main"/>
              </a:ext>
            </a:extLst>
          </a:blip>
          <a:srcRect/>
          <a:stretch/>
        </p:blipFill>
        <p:spPr>
          <a:xfrm>
            <a:off x="334720" y="1196747"/>
            <a:ext cx="9994253" cy="5416448"/>
          </a:xfrm>
          <a:prstGeom prst="rect">
            <a:avLst/>
          </a:prstGeom>
        </p:spPr>
      </p:pic>
      <p:sp>
        <p:nvSpPr>
          <p:cNvPr id="15" name="Title 1">
            <a:extLst>
              <a:ext uri="{FF2B5EF4-FFF2-40B4-BE49-F238E27FC236}">
                <a16:creationId xmlns:a16="http://schemas.microsoft.com/office/drawing/2014/main" id="{D943A4F1-8EC2-224C-9796-3E7E8DA5FF40}"/>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16" name="Subtitle 2">
            <a:extLst>
              <a:ext uri="{FF2B5EF4-FFF2-40B4-BE49-F238E27FC236}">
                <a16:creationId xmlns:a16="http://schemas.microsoft.com/office/drawing/2014/main" id="{B60D67CF-5EAD-CF41-9D03-CD19188B23B4}"/>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FEDEB6F7-6BD1-794A-A4D6-15C91967E28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4239737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killeark_lilla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a:alphaModFix amt="65000"/>
          </a:blip>
          <a:srcRect l="18182" t="30850" r="-7446" b="13727"/>
          <a:stretch/>
        </p:blipFill>
        <p:spPr>
          <a:xfrm>
            <a:off x="335360" y="1190867"/>
            <a:ext cx="11512446" cy="5408443"/>
          </a:xfrm>
          <a:prstGeom prst="rect">
            <a:avLst/>
          </a:prstGeom>
        </p:spPr>
      </p:pic>
      <p:sp>
        <p:nvSpPr>
          <p:cNvPr id="15" name="Title 1">
            <a:extLst>
              <a:ext uri="{FF2B5EF4-FFF2-40B4-BE49-F238E27FC236}">
                <a16:creationId xmlns:a16="http://schemas.microsoft.com/office/drawing/2014/main" id="{B0328223-710C-F546-94AA-7B9480A9D80E}"/>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bg1"/>
                </a:solidFill>
              </a:defRPr>
            </a:lvl1pPr>
          </a:lstStyle>
          <a:p>
            <a:r>
              <a:rPr lang="nb-NO"/>
              <a:t>Klikk for å redigere tittelstil</a:t>
            </a:r>
          </a:p>
        </p:txBody>
      </p:sp>
      <p:sp>
        <p:nvSpPr>
          <p:cNvPr id="16" name="Subtitle 2">
            <a:extLst>
              <a:ext uri="{FF2B5EF4-FFF2-40B4-BE49-F238E27FC236}">
                <a16:creationId xmlns:a16="http://schemas.microsoft.com/office/drawing/2014/main" id="{F82B79C5-081D-D446-877C-FCE027F6A7B0}"/>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9AD49377-53AE-394D-9FDE-97118AE6B3A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416433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illeark_grå m/mønster">
    <p:spTree>
      <p:nvGrpSpPr>
        <p:cNvPr id="1" name=""/>
        <p:cNvGrpSpPr/>
        <p:nvPr/>
      </p:nvGrpSpPr>
      <p:grpSpPr>
        <a:xfrm>
          <a:off x="0" y="0"/>
          <a:ext cx="0" cy="0"/>
          <a:chOff x="0" y="0"/>
          <a:chExt cx="0" cy="0"/>
        </a:xfrm>
      </p:grpSpPr>
      <p:sp>
        <p:nvSpPr>
          <p:cNvPr id="8" name="Rektangel 7"/>
          <p:cNvSpPr/>
          <p:nvPr userDrawn="1"/>
        </p:nvSpPr>
        <p:spPr>
          <a:xfrm>
            <a:off x="336000" y="1196752"/>
            <a:ext cx="11520000" cy="5416448"/>
          </a:xfrm>
          <a:prstGeom prst="rect">
            <a:avLst/>
          </a:pr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14" name="Bilde 13">
            <a:extLst>
              <a:ext uri="{FF2B5EF4-FFF2-40B4-BE49-F238E27FC236}">
                <a16:creationId xmlns:a16="http://schemas.microsoft.com/office/drawing/2014/main" id="{1BB58594-BA53-F543-B0B1-74FF174299D5}"/>
              </a:ext>
            </a:extLst>
          </p:cNvPr>
          <p:cNvPicPr>
            <a:picLocks noChangeAspect="1"/>
          </p:cNvPicPr>
          <p:nvPr userDrawn="1"/>
        </p:nvPicPr>
        <p:blipFill rotWithShape="1">
          <a:blip r:embed="rId2" cstate="hqprint">
            <a:alphaModFix amt="65000"/>
            <a:extLst>
              <a:ext uri="{28A0092B-C50C-407E-A947-70E740481C1C}">
                <a14:useLocalDpi xmlns:a14="http://schemas.microsoft.com/office/drawing/2010/main"/>
              </a:ext>
            </a:extLst>
          </a:blip>
          <a:srcRect/>
          <a:stretch/>
        </p:blipFill>
        <p:spPr>
          <a:xfrm>
            <a:off x="335995" y="1189003"/>
            <a:ext cx="9988279" cy="5430694"/>
          </a:xfrm>
          <a:prstGeom prst="rect">
            <a:avLst/>
          </a:prstGeom>
        </p:spPr>
      </p:pic>
      <p:sp>
        <p:nvSpPr>
          <p:cNvPr id="15" name="Title 1">
            <a:extLst>
              <a:ext uri="{FF2B5EF4-FFF2-40B4-BE49-F238E27FC236}">
                <a16:creationId xmlns:a16="http://schemas.microsoft.com/office/drawing/2014/main" id="{038CF7F9-F8B7-664B-9051-2A0D8AF33B37}"/>
              </a:ext>
            </a:extLst>
          </p:cNvPr>
          <p:cNvSpPr>
            <a:spLocks noGrp="1"/>
          </p:cNvSpPr>
          <p:nvPr>
            <p:ph type="ctrTitle"/>
          </p:nvPr>
        </p:nvSpPr>
        <p:spPr>
          <a:xfrm>
            <a:off x="695325" y="2785909"/>
            <a:ext cx="10564813" cy="561549"/>
          </a:xfrm>
          <a:prstGeom prst="rect">
            <a:avLst/>
          </a:prstGeom>
        </p:spPr>
        <p:txBody>
          <a:bodyPr lIns="0" tIns="0" rIns="0" bIns="0" anchor="b" anchorCtr="0">
            <a:noAutofit/>
          </a:bodyPr>
          <a:lstStyle>
            <a:lvl1pPr algn="l">
              <a:defRPr sz="3200">
                <a:solidFill>
                  <a:schemeClr val="tx1"/>
                </a:solidFill>
              </a:defRPr>
            </a:lvl1pPr>
          </a:lstStyle>
          <a:p>
            <a:r>
              <a:rPr lang="nb-NO"/>
              <a:t>Klikk for å redigere tittelstil</a:t>
            </a:r>
          </a:p>
        </p:txBody>
      </p:sp>
      <p:sp>
        <p:nvSpPr>
          <p:cNvPr id="16" name="Subtitle 2">
            <a:extLst>
              <a:ext uri="{FF2B5EF4-FFF2-40B4-BE49-F238E27FC236}">
                <a16:creationId xmlns:a16="http://schemas.microsoft.com/office/drawing/2014/main" id="{C21BC92B-21A9-CC4F-9826-3111C752EEB5}"/>
              </a:ext>
            </a:extLst>
          </p:cNvPr>
          <p:cNvSpPr>
            <a:spLocks noGrp="1"/>
          </p:cNvSpPr>
          <p:nvPr>
            <p:ph type="subTitle" idx="1"/>
          </p:nvPr>
        </p:nvSpPr>
        <p:spPr>
          <a:xfrm>
            <a:off x="695325" y="3526160"/>
            <a:ext cx="10564813" cy="478904"/>
          </a:xfrm>
          <a:prstGeom prst="rect">
            <a:avLst/>
          </a:prstGeom>
        </p:spPr>
        <p:txBody>
          <a:bodyPr lIns="0" tIns="0" rIns="0" bIns="0" anchor="t" anchorCtr="0">
            <a:no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pic>
        <p:nvPicPr>
          <p:cNvPr id="11" name="Bilde 10">
            <a:extLst>
              <a:ext uri="{FF2B5EF4-FFF2-40B4-BE49-F238E27FC236}">
                <a16:creationId xmlns:a16="http://schemas.microsoft.com/office/drawing/2014/main" id="{5B25C7F2-D6C8-DC42-BD06-2366576ACD27}"/>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9337" y="0"/>
            <a:ext cx="2952328" cy="1015669"/>
          </a:xfrm>
          <a:prstGeom prst="rect">
            <a:avLst/>
          </a:prstGeom>
        </p:spPr>
      </p:pic>
    </p:spTree>
    <p:extLst>
      <p:ext uri="{BB962C8B-B14F-4D97-AF65-F5344CB8AC3E}">
        <p14:creationId xmlns:p14="http://schemas.microsoft.com/office/powerpoint/2010/main" val="1873332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77788" y="6370320"/>
            <a:ext cx="1409700" cy="482600"/>
          </a:xfrm>
          <a:prstGeom prst="rect">
            <a:avLst/>
          </a:prstGeom>
        </p:spPr>
      </p:pic>
      <p:sp>
        <p:nvSpPr>
          <p:cNvPr id="4" name="Date Placeholder 3"/>
          <p:cNvSpPr>
            <a:spLocks noGrp="1"/>
          </p:cNvSpPr>
          <p:nvPr>
            <p:ph type="dt" sz="half" idx="2"/>
          </p:nvPr>
        </p:nvSpPr>
        <p:spPr>
          <a:xfrm>
            <a:off x="9725149" y="6422074"/>
            <a:ext cx="1534988" cy="257695"/>
          </a:xfrm>
          <a:prstGeom prst="rect">
            <a:avLst/>
          </a:prstGeom>
        </p:spPr>
        <p:txBody>
          <a:bodyPr vert="horz" lIns="0" tIns="0" rIns="0" bIns="0" rtlCol="0" anchor="ctr" anchorCtr="0"/>
          <a:lstStyle>
            <a:lvl1pPr algn="r" rtl="1">
              <a:defRPr sz="1100">
                <a:solidFill>
                  <a:schemeClr val="tx1"/>
                </a:solidFill>
              </a:defRPr>
            </a:lvl1pPr>
          </a:lstStyle>
          <a:p>
            <a:pPr rtl="0"/>
            <a:endParaRPr lang="nb-NO"/>
          </a:p>
        </p:txBody>
      </p:sp>
      <p:sp>
        <p:nvSpPr>
          <p:cNvPr id="6" name="Slide Number Placeholder 5"/>
          <p:cNvSpPr>
            <a:spLocks noGrp="1"/>
          </p:cNvSpPr>
          <p:nvPr>
            <p:ph type="sldNum" sz="quarter" idx="4"/>
          </p:nvPr>
        </p:nvSpPr>
        <p:spPr>
          <a:xfrm>
            <a:off x="11444074" y="6418801"/>
            <a:ext cx="397443" cy="257809"/>
          </a:xfrm>
          <a:prstGeom prst="rect">
            <a:avLst/>
          </a:prstGeom>
        </p:spPr>
        <p:txBody>
          <a:bodyPr vert="horz" lIns="0" tIns="0" rIns="0" bIns="0" rtlCol="0" anchor="ctr" anchorCtr="0"/>
          <a:lstStyle>
            <a:lvl1pPr algn="l" rtl="0">
              <a:defRPr sz="1100">
                <a:solidFill>
                  <a:schemeClr val="tx1"/>
                </a:solidFill>
              </a:defRPr>
            </a:lvl1pPr>
          </a:lstStyle>
          <a:p>
            <a:fld id="{62F8C147-E5C9-4E5A-BFDA-02BE385E1D0E}" type="slidenum">
              <a:rPr lang="nb-NO" smtClean="0"/>
              <a:pPr/>
              <a:t>‹#›</a:t>
            </a:fld>
            <a:endParaRPr lang="nb-NO"/>
          </a:p>
        </p:txBody>
      </p:sp>
      <p:cxnSp>
        <p:nvCxnSpPr>
          <p:cNvPr id="13" name="Rett linje 12"/>
          <p:cNvCxnSpPr/>
          <p:nvPr userDrawn="1"/>
        </p:nvCxnSpPr>
        <p:spPr>
          <a:xfrm>
            <a:off x="335360" y="6300000"/>
            <a:ext cx="1152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lassholder for bunntekst 9">
            <a:extLst>
              <a:ext uri="{FF2B5EF4-FFF2-40B4-BE49-F238E27FC236}">
                <a16:creationId xmlns:a16="http://schemas.microsoft.com/office/drawing/2014/main" id="{C3DBDA6F-BDE5-FD47-80D5-B2E7592CE4D1}"/>
              </a:ext>
            </a:extLst>
          </p:cNvPr>
          <p:cNvSpPr>
            <a:spLocks noGrp="1"/>
          </p:cNvSpPr>
          <p:nvPr>
            <p:ph type="ftr" sz="quarter" idx="3"/>
          </p:nvPr>
        </p:nvSpPr>
        <p:spPr>
          <a:xfrm>
            <a:off x="1991544" y="6418874"/>
            <a:ext cx="7344816" cy="263280"/>
          </a:xfrm>
          <a:prstGeom prst="rect">
            <a:avLst/>
          </a:prstGeom>
        </p:spPr>
        <p:txBody>
          <a:bodyPr vert="horz" lIns="0" tIns="0" rIns="0" bIns="0" rtlCol="0" anchor="ctr"/>
          <a:lstStyle>
            <a:lvl1pPr algn="l">
              <a:defRPr sz="1100">
                <a:solidFill>
                  <a:schemeClr val="tx1"/>
                </a:solidFill>
              </a:defRPr>
            </a:lvl1pPr>
          </a:lstStyle>
          <a:p>
            <a:endParaRPr lang="nb-NO"/>
          </a:p>
        </p:txBody>
      </p:sp>
      <p:sp>
        <p:nvSpPr>
          <p:cNvPr id="18" name="Title Placeholder 1">
            <a:extLst>
              <a:ext uri="{FF2B5EF4-FFF2-40B4-BE49-F238E27FC236}">
                <a16:creationId xmlns:a16="http://schemas.microsoft.com/office/drawing/2014/main" id="{EDDF026B-8B17-D24A-9815-4FD09D50BB02}"/>
              </a:ext>
            </a:extLst>
          </p:cNvPr>
          <p:cNvSpPr>
            <a:spLocks noGrp="1"/>
          </p:cNvSpPr>
          <p:nvPr>
            <p:ph type="title"/>
          </p:nvPr>
        </p:nvSpPr>
        <p:spPr>
          <a:xfrm>
            <a:off x="695325" y="585528"/>
            <a:ext cx="10564813" cy="638436"/>
          </a:xfrm>
          <a:prstGeom prst="rect">
            <a:avLst/>
          </a:prstGeom>
        </p:spPr>
        <p:txBody>
          <a:bodyPr vert="horz" lIns="0" tIns="0" rIns="0" bIns="0" rtlCol="0" anchor="ctr" anchorCtr="0">
            <a:noAutofit/>
          </a:bodyPr>
          <a:lstStyle/>
          <a:p>
            <a:r>
              <a:rPr lang="nb-NO"/>
              <a:t>Klikk for å redigere tittelstil</a:t>
            </a:r>
          </a:p>
        </p:txBody>
      </p:sp>
      <p:sp>
        <p:nvSpPr>
          <p:cNvPr id="26" name="Text Placeholder 2">
            <a:extLst>
              <a:ext uri="{FF2B5EF4-FFF2-40B4-BE49-F238E27FC236}">
                <a16:creationId xmlns:a16="http://schemas.microsoft.com/office/drawing/2014/main" id="{F974B685-5D43-CC44-8526-D20239AF3B63}"/>
              </a:ext>
            </a:extLst>
          </p:cNvPr>
          <p:cNvSpPr>
            <a:spLocks noGrp="1"/>
          </p:cNvSpPr>
          <p:nvPr>
            <p:ph type="body" idx="1"/>
          </p:nvPr>
        </p:nvSpPr>
        <p:spPr>
          <a:xfrm>
            <a:off x="695325" y="1563689"/>
            <a:ext cx="10564813" cy="4425950"/>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598040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649" r:id="rId3"/>
    <p:sldLayoutId id="2147483697" r:id="rId4"/>
    <p:sldLayoutId id="2147483667" r:id="rId5"/>
    <p:sldLayoutId id="2147483683" r:id="rId6"/>
    <p:sldLayoutId id="2147483671" r:id="rId7"/>
    <p:sldLayoutId id="2147483672" r:id="rId8"/>
    <p:sldLayoutId id="2147483684" r:id="rId9"/>
    <p:sldLayoutId id="2147483692" r:id="rId10"/>
    <p:sldLayoutId id="2147483693" r:id="rId11"/>
    <p:sldLayoutId id="2147483652" r:id="rId12"/>
    <p:sldLayoutId id="2147483695" r:id="rId13"/>
    <p:sldLayoutId id="2147483704" r:id="rId14"/>
    <p:sldLayoutId id="2147483696" r:id="rId15"/>
    <p:sldLayoutId id="2147483705" r:id="rId16"/>
    <p:sldLayoutId id="2147483689" r:id="rId17"/>
    <p:sldLayoutId id="2147483686" r:id="rId18"/>
    <p:sldLayoutId id="2147483677" r:id="rId19"/>
    <p:sldLayoutId id="2147483690" r:id="rId20"/>
    <p:sldLayoutId id="2147483661" r:id="rId21"/>
    <p:sldLayoutId id="2147483680" r:id="rId22"/>
    <p:sldLayoutId id="2147483691" r:id="rId23"/>
    <p:sldLayoutId id="2147483701" r:id="rId24"/>
    <p:sldLayoutId id="2147483702" r:id="rId25"/>
    <p:sldLayoutId id="2147483703" r:id="rId26"/>
    <p:sldLayoutId id="2147483675" r:id="rId27"/>
    <p:sldLayoutId id="2147483681" r:id="rId28"/>
    <p:sldLayoutId id="2147483682" r:id="rId29"/>
    <p:sldLayoutId id="2147483685" r:id="rId3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lnSpc>
          <a:spcPct val="120000"/>
        </a:lnSpc>
        <a:spcBef>
          <a:spcPct val="20000"/>
        </a:spcBef>
        <a:buSzPct val="80000"/>
        <a:buFontTx/>
        <a:buBlip>
          <a:blip r:embed="rId33"/>
        </a:buBlip>
        <a:defRPr sz="2800" kern="1200">
          <a:solidFill>
            <a:schemeClr val="tx1"/>
          </a:solidFill>
          <a:latin typeface="+mn-lt"/>
          <a:ea typeface="+mn-ea"/>
          <a:cs typeface="+mn-cs"/>
        </a:defRPr>
      </a:lvl1pPr>
      <a:lvl2pPr marL="742950" indent="-285750" algn="l" defTabSz="914400" rtl="0" eaLnBrk="1" latinLnBrk="0" hangingPunct="1">
        <a:lnSpc>
          <a:spcPct val="120000"/>
        </a:lnSpc>
        <a:spcBef>
          <a:spcPts val="0"/>
        </a:spcBef>
        <a:buSzPct val="80000"/>
        <a:buFontTx/>
        <a:buBlip>
          <a:blip r:embed="rId33"/>
        </a:buBlip>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0"/>
        </a:spcBef>
        <a:buSzPct val="80000"/>
        <a:buFontTx/>
        <a:buBlip>
          <a:blip r:embed="rId33"/>
        </a:buBlip>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0"/>
        </a:spcBef>
        <a:buSzPct val="80000"/>
        <a:buFontTx/>
        <a:buBlip>
          <a:blip r:embed="rId33"/>
        </a:buBlip>
        <a:defRPr sz="1500" kern="1200">
          <a:solidFill>
            <a:schemeClr val="tx1"/>
          </a:solidFill>
          <a:latin typeface="+mn-lt"/>
          <a:ea typeface="+mn-ea"/>
          <a:cs typeface="+mn-cs"/>
        </a:defRPr>
      </a:lvl4pPr>
      <a:lvl5pPr marL="2057400" indent="-228600" algn="l" defTabSz="914400" rtl="0" eaLnBrk="1" latinLnBrk="0" hangingPunct="1">
        <a:lnSpc>
          <a:spcPct val="120000"/>
        </a:lnSpc>
        <a:spcBef>
          <a:spcPts val="0"/>
        </a:spcBef>
        <a:buSzPct val="80000"/>
        <a:buFontTx/>
        <a:buBlip>
          <a:blip r:embed="rId33"/>
        </a:buBlip>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7" userDrawn="1">
          <p15:clr>
            <a:srgbClr val="F26B43"/>
          </p15:clr>
        </p15:guide>
        <p15:guide id="2" pos="3651" userDrawn="1">
          <p15:clr>
            <a:srgbClr val="F26B43"/>
          </p15:clr>
        </p15:guide>
        <p15:guide id="3" pos="3885" userDrawn="1">
          <p15:clr>
            <a:srgbClr val="F26B43"/>
          </p15:clr>
        </p15:guide>
        <p15:guide id="4" pos="438" userDrawn="1">
          <p15:clr>
            <a:srgbClr val="F26B43"/>
          </p15:clr>
        </p15:guide>
        <p15:guide id="5" pos="7107" userDrawn="1">
          <p15:clr>
            <a:srgbClr val="F26B43"/>
          </p15:clr>
        </p15:guide>
        <p15:guide id="6" orient="horz" pos="985" userDrawn="1">
          <p15:clr>
            <a:srgbClr val="F26B43"/>
          </p15:clr>
        </p15:guide>
        <p15:guide id="7" orient="horz" pos="3790" userDrawn="1">
          <p15:clr>
            <a:srgbClr val="F26B43"/>
          </p15:clr>
        </p15:guide>
        <p15:guide id="8" orient="horz" pos="366" userDrawn="1">
          <p15:clr>
            <a:srgbClr val="F26B43"/>
          </p15:clr>
        </p15:guide>
        <p15:guide id="9" orient="horz" pos="771" userDrawn="1">
          <p15:clr>
            <a:srgbClr val="F26B43"/>
          </p15:clr>
        </p15:guide>
        <p15:guide id="10" pos="74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www.statped.no/ipadsy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inger.lene.hustuft@statped.n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03E607-ED8C-3045-B8D9-3B35DF1625DE}"/>
              </a:ext>
            </a:extLst>
          </p:cNvPr>
          <p:cNvSpPr>
            <a:spLocks noGrp="1"/>
          </p:cNvSpPr>
          <p:nvPr>
            <p:ph type="title"/>
          </p:nvPr>
        </p:nvSpPr>
        <p:spPr/>
        <p:txBody>
          <a:bodyPr/>
          <a:lstStyle/>
          <a:p>
            <a:r>
              <a:rPr lang="nb-NO" sz="3200" b="1">
                <a:solidFill>
                  <a:srgbClr val="000000"/>
                </a:solidFill>
                <a:effectLst/>
                <a:latin typeface="Arial" panose="020B0604020202020204" pitchFamily="34" charset="0"/>
                <a:ea typeface="Times New Roman" panose="02020603050405020304" pitchFamily="18" charset="0"/>
              </a:rPr>
              <a:t>25. De «hemmelige» funksjonene på din iPad! (</a:t>
            </a:r>
            <a:r>
              <a:rPr lang="nb-NO" sz="3200" b="1" err="1">
                <a:solidFill>
                  <a:srgbClr val="000000"/>
                </a:solidFill>
                <a:effectLst/>
                <a:latin typeface="Arial" panose="020B0604020202020204" pitchFamily="34" charset="0"/>
                <a:ea typeface="Times New Roman" panose="02020603050405020304" pitchFamily="18" charset="0"/>
              </a:rPr>
              <a:t>no</a:t>
            </a:r>
            <a:r>
              <a:rPr lang="nb-NO" sz="3200" b="1">
                <a:solidFill>
                  <a:srgbClr val="000000"/>
                </a:solidFill>
                <a:effectLst/>
                <a:latin typeface="Arial" panose="020B0604020202020204" pitchFamily="34" charset="0"/>
                <a:ea typeface="Times New Roman" panose="02020603050405020304" pitchFamily="18" charset="0"/>
              </a:rPr>
              <a:t>)</a:t>
            </a:r>
            <a:br>
              <a:rPr lang="nb-NO" sz="3200">
                <a:effectLst/>
                <a:latin typeface="Arial" panose="020B0604020202020204" pitchFamily="34" charset="0"/>
                <a:ea typeface="Calibri" panose="020F0502020204030204" pitchFamily="34" charset="0"/>
              </a:rPr>
            </a:br>
            <a:endParaRPr lang="nb-NO"/>
          </a:p>
        </p:txBody>
      </p:sp>
      <p:sp>
        <p:nvSpPr>
          <p:cNvPr id="3" name="Plassholder for innhold 2">
            <a:extLst>
              <a:ext uri="{FF2B5EF4-FFF2-40B4-BE49-F238E27FC236}">
                <a16:creationId xmlns:a16="http://schemas.microsoft.com/office/drawing/2014/main" id="{AE646135-F1E4-B649-918A-F2FF913A7B50}"/>
              </a:ext>
            </a:extLst>
          </p:cNvPr>
          <p:cNvSpPr>
            <a:spLocks noGrp="1"/>
          </p:cNvSpPr>
          <p:nvPr>
            <p:ph idx="1"/>
          </p:nvPr>
        </p:nvSpPr>
        <p:spPr/>
        <p:txBody>
          <a:bodyPr/>
          <a:lstStyle/>
          <a:p>
            <a:pPr marL="0" indent="0" fontAlgn="base">
              <a:lnSpc>
                <a:spcPct val="107000"/>
              </a:lnSpc>
              <a:spcAft>
                <a:spcPts val="800"/>
              </a:spcAft>
              <a:buNone/>
            </a:pPr>
            <a:r>
              <a:rPr lang="nb-NO" sz="1800">
                <a:solidFill>
                  <a:srgbClr val="373737"/>
                </a:solidFill>
                <a:effectLst/>
                <a:latin typeface="Arial" panose="020B0604020202020204" pitchFamily="34" charset="0"/>
                <a:ea typeface="Times New Roman" panose="02020603050405020304" pitchFamily="18" charset="0"/>
              </a:rPr>
              <a:t>Inger Lene Hustuft, Seniorrådgiver/synspedagog, Statped</a:t>
            </a:r>
            <a:endParaRPr lang="nb-NO" sz="1800">
              <a:effectLst/>
              <a:latin typeface="Arial" panose="020B0604020202020204" pitchFamily="34" charset="0"/>
              <a:ea typeface="Calibri" panose="020F0502020204030204" pitchFamily="34" charset="0"/>
            </a:endParaRPr>
          </a:p>
          <a:p>
            <a:pPr marL="0" indent="0" fontAlgn="base">
              <a:lnSpc>
                <a:spcPct val="107000"/>
              </a:lnSpc>
              <a:spcAft>
                <a:spcPts val="800"/>
              </a:spcAft>
              <a:buNone/>
            </a:pPr>
            <a:r>
              <a:rPr lang="nb-NO" sz="1800">
                <a:solidFill>
                  <a:srgbClr val="373737"/>
                </a:solidFill>
                <a:effectLst/>
                <a:latin typeface="Arial" panose="020B0604020202020204" pitchFamily="34" charset="0"/>
                <a:ea typeface="Times New Roman" panose="02020603050405020304" pitchFamily="18" charset="0"/>
              </a:rPr>
              <a:t> </a:t>
            </a:r>
            <a:endParaRPr lang="nb-NO" sz="1800">
              <a:effectLst/>
              <a:latin typeface="Arial" panose="020B0604020202020204" pitchFamily="34" charset="0"/>
              <a:ea typeface="Calibri" panose="020F0502020204030204" pitchFamily="34" charset="0"/>
            </a:endParaRPr>
          </a:p>
          <a:p>
            <a:pPr marL="0" indent="0" fontAlgn="base">
              <a:lnSpc>
                <a:spcPct val="107000"/>
              </a:lnSpc>
              <a:spcAft>
                <a:spcPts val="800"/>
              </a:spcAft>
              <a:buNone/>
            </a:pPr>
            <a:r>
              <a:rPr lang="nb-NO" sz="1800">
                <a:solidFill>
                  <a:srgbClr val="373737"/>
                </a:solidFill>
                <a:effectLst/>
                <a:latin typeface="Arial" panose="020B0604020202020204" pitchFamily="34" charset="0"/>
                <a:ea typeface="Times New Roman" panose="02020603050405020304" pitchFamily="18" charset="0"/>
              </a:rPr>
              <a:t>Visste du at du kan få nettbrettet og telefonen din til å lese opp leksene, menyen på restauranten, eller en hel nettside for deg? Og at du kan skrive en tekst helt uten å bruke tastatur? Det finnes mange slike tilgjengelighetsfunksjoner i smartteknologien de fleste av oss bruker til daglig. I denne workshopen vil synspedagog Inger Lene Hustuft fra Statped gjøre noen av disse sammen med deg. For å få fullt utbytte av workshopen er det derfor viktig at du har med deg en iPad (eller en iPhone), men dere kan også jobbe sammen to og to. Dersom du ikke har med deg en egen enhet vil du likevel få innblikk i mulighetene som finnes.</a:t>
            </a:r>
            <a:endParaRPr lang="nb-NO" sz="1800">
              <a:effectLst/>
              <a:latin typeface="Arial" panose="020B0604020202020204" pitchFamily="34" charset="0"/>
              <a:ea typeface="Calibri" panose="020F0502020204030204" pitchFamily="34" charset="0"/>
            </a:endParaRPr>
          </a:p>
          <a:p>
            <a:pPr marL="0" indent="0">
              <a:lnSpc>
                <a:spcPct val="107000"/>
              </a:lnSpc>
              <a:spcAft>
                <a:spcPts val="800"/>
              </a:spcAft>
              <a:buNone/>
            </a:pPr>
            <a:endParaRPr lang="nb-NO" sz="1800">
              <a:effectLst/>
              <a:latin typeface="Arial" panose="020B0604020202020204" pitchFamily="34" charset="0"/>
              <a:ea typeface="Calibri" panose="020F0502020204030204" pitchFamily="34" charset="0"/>
            </a:endParaRPr>
          </a:p>
          <a:p>
            <a:endParaRPr lang="nb-NO"/>
          </a:p>
        </p:txBody>
      </p:sp>
      <p:sp>
        <p:nvSpPr>
          <p:cNvPr id="7" name="Plassholder for dato 6">
            <a:extLst>
              <a:ext uri="{FF2B5EF4-FFF2-40B4-BE49-F238E27FC236}">
                <a16:creationId xmlns:a16="http://schemas.microsoft.com/office/drawing/2014/main" id="{1A29F729-17F8-DE44-843E-83B589D98328}"/>
              </a:ext>
            </a:extLst>
          </p:cNvPr>
          <p:cNvSpPr>
            <a:spLocks noGrp="1"/>
          </p:cNvSpPr>
          <p:nvPr>
            <p:ph type="dt" sz="half" idx="10"/>
          </p:nvPr>
        </p:nvSpPr>
        <p:spPr/>
        <p:txBody>
          <a:bodyPr/>
          <a:lstStyle/>
          <a:p>
            <a:endParaRPr lang="nb-NO"/>
          </a:p>
        </p:txBody>
      </p:sp>
      <p:sp>
        <p:nvSpPr>
          <p:cNvPr id="8" name="Plassholder for bunntekst 7">
            <a:extLst>
              <a:ext uri="{FF2B5EF4-FFF2-40B4-BE49-F238E27FC236}">
                <a16:creationId xmlns:a16="http://schemas.microsoft.com/office/drawing/2014/main" id="{2A0918BD-4715-D341-8C94-53614C8A5CC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DF73665-E491-6E44-9339-D3643687592B}"/>
              </a:ext>
            </a:extLst>
          </p:cNvPr>
          <p:cNvSpPr>
            <a:spLocks noGrp="1"/>
          </p:cNvSpPr>
          <p:nvPr>
            <p:ph type="sldNum" sz="quarter" idx="12"/>
          </p:nvPr>
        </p:nvSpPr>
        <p:spPr/>
        <p:txBody>
          <a:bodyPr/>
          <a:lstStyle/>
          <a:p>
            <a:fld id="{62F8C147-E5C9-4E5A-BFDA-02BE385E1D0E}" type="slidenum">
              <a:rPr lang="nb-NO" smtClean="0"/>
              <a:pPr/>
              <a:t>1</a:t>
            </a:fld>
            <a:endParaRPr lang="nb-NO"/>
          </a:p>
        </p:txBody>
      </p:sp>
    </p:spTree>
    <p:extLst>
      <p:ext uri="{BB962C8B-B14F-4D97-AF65-F5344CB8AC3E}">
        <p14:creationId xmlns:p14="http://schemas.microsoft.com/office/powerpoint/2010/main" val="2867346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a:xfrm>
            <a:off x="431473" y="585528"/>
            <a:ext cx="3144247" cy="638435"/>
          </a:xfrm>
        </p:spPr>
        <p:txBody>
          <a:bodyPr anchor="ctr">
            <a:normAutofit/>
          </a:bodyPr>
          <a:lstStyle/>
          <a:p>
            <a:r>
              <a:rPr lang="nb-NO" sz="4000"/>
              <a:t>Større tekst</a:t>
            </a:r>
          </a:p>
        </p:txBody>
      </p:sp>
      <p:sp>
        <p:nvSpPr>
          <p:cNvPr id="3" name="Plassholder for innhold 2">
            <a:extLst>
              <a:ext uri="{FF2B5EF4-FFF2-40B4-BE49-F238E27FC236}">
                <a16:creationId xmlns:a16="http://schemas.microsoft.com/office/drawing/2014/main" id="{D989F2F0-9D9F-12B2-B388-60CC09BAAD3C}"/>
              </a:ext>
            </a:extLst>
          </p:cNvPr>
          <p:cNvSpPr>
            <a:spLocks noGrp="1"/>
          </p:cNvSpPr>
          <p:nvPr>
            <p:ph idx="1"/>
          </p:nvPr>
        </p:nvSpPr>
        <p:spPr>
          <a:xfrm>
            <a:off x="407368" y="1822924"/>
            <a:ext cx="3240360" cy="4400549"/>
          </a:xfrm>
        </p:spPr>
        <p:txBody>
          <a:bodyPr>
            <a:normAutofit/>
          </a:bodyPr>
          <a:lstStyle/>
          <a:p>
            <a:pPr>
              <a:buFont typeface="Arial" panose="020B0604020202020204" pitchFamily="34" charset="0"/>
              <a:buChar char="•"/>
            </a:pPr>
            <a:r>
              <a:rPr lang="nb-NO"/>
              <a:t>Innstillinger </a:t>
            </a:r>
          </a:p>
          <a:p>
            <a:pPr>
              <a:buFont typeface="Arial" panose="020B0604020202020204" pitchFamily="34" charset="0"/>
              <a:buChar char="•"/>
            </a:pPr>
            <a:r>
              <a:rPr lang="nb-NO"/>
              <a:t>Tilgjengelighet</a:t>
            </a:r>
          </a:p>
          <a:p>
            <a:pPr>
              <a:buFont typeface="Arial" panose="020B0604020202020204" pitchFamily="34" charset="0"/>
              <a:buChar char="•"/>
            </a:pPr>
            <a:r>
              <a:rPr lang="nb-NO"/>
              <a:t>Skjerm og tekststørrelse</a:t>
            </a:r>
          </a:p>
          <a:p>
            <a:pPr>
              <a:buFont typeface="Arial" panose="020B0604020202020204" pitchFamily="34" charset="0"/>
              <a:buChar char="•"/>
            </a:pPr>
            <a:r>
              <a:rPr lang="nb-NO">
                <a:effectLst/>
              </a:rPr>
              <a:t>Større tekst</a:t>
            </a:r>
          </a:p>
          <a:p>
            <a:endParaRPr lang="nb-NO"/>
          </a:p>
        </p:txBody>
      </p:sp>
      <p:sp>
        <p:nvSpPr>
          <p:cNvPr id="1031" name="Date Placeholder 3">
            <a:extLst>
              <a:ext uri="{FF2B5EF4-FFF2-40B4-BE49-F238E27FC236}">
                <a16:creationId xmlns:a16="http://schemas.microsoft.com/office/drawing/2014/main" id="{FD2F4510-2DED-EA99-4FA8-D58D0C4E6DB6}"/>
              </a:ext>
            </a:extLst>
          </p:cNvPr>
          <p:cNvSpPr>
            <a:spLocks noGrp="1"/>
          </p:cNvSpPr>
          <p:nvPr>
            <p:ph type="dt" sz="half" idx="14"/>
          </p:nvPr>
        </p:nvSpPr>
        <p:spPr>
          <a:xfrm>
            <a:off x="9725149" y="6422074"/>
            <a:ext cx="1534988" cy="257695"/>
          </a:xfrm>
        </p:spPr>
        <p:txBody>
          <a:bodyPr/>
          <a:lstStyle/>
          <a:p>
            <a:endParaRPr lang="nb-NO"/>
          </a:p>
        </p:txBody>
      </p:sp>
      <p:sp>
        <p:nvSpPr>
          <p:cNvPr id="1033" name="Footer Placeholder 4">
            <a:extLst>
              <a:ext uri="{FF2B5EF4-FFF2-40B4-BE49-F238E27FC236}">
                <a16:creationId xmlns:a16="http://schemas.microsoft.com/office/drawing/2014/main" id="{B231DEF3-45C2-9BD9-33B8-5259E41C7580}"/>
              </a:ext>
            </a:extLst>
          </p:cNvPr>
          <p:cNvSpPr>
            <a:spLocks noGrp="1"/>
          </p:cNvSpPr>
          <p:nvPr>
            <p:ph type="ftr" sz="quarter" idx="15"/>
          </p:nvPr>
        </p:nvSpPr>
        <p:spPr>
          <a:xfrm>
            <a:off x="1991544" y="6418874"/>
            <a:ext cx="7344816" cy="263280"/>
          </a:xfrm>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6"/>
          </p:nvPr>
        </p:nvSpPr>
        <p:spPr>
          <a:xfrm>
            <a:off x="11444074" y="6418801"/>
            <a:ext cx="397443" cy="257809"/>
          </a:xfrm>
        </p:spPr>
        <p:txBody>
          <a:bodyPr anchor="ctr">
            <a:normAutofit/>
          </a:bodyPr>
          <a:lstStyle/>
          <a:p>
            <a:pPr>
              <a:spcAft>
                <a:spcPts val="600"/>
              </a:spcAft>
            </a:pPr>
            <a:fld id="{62F8C147-E5C9-4E5A-BFDA-02BE385E1D0E}" type="slidenum">
              <a:rPr lang="nb-NO" smtClean="0"/>
              <a:pPr>
                <a:spcAft>
                  <a:spcPts val="600"/>
                </a:spcAft>
              </a:pPr>
              <a:t>10</a:t>
            </a:fld>
            <a:endParaRPr lang="nb-NO"/>
          </a:p>
        </p:txBody>
      </p:sp>
      <p:pic>
        <p:nvPicPr>
          <p:cNvPr id="1026" name="87563D03-AAE5-407E-B5A1-48B24686740C" descr="IMG_1839.PNG">
            <a:extLst>
              <a:ext uri="{FF2B5EF4-FFF2-40B4-BE49-F238E27FC236}">
                <a16:creationId xmlns:a16="http://schemas.microsoft.com/office/drawing/2014/main" id="{634950BE-9746-F9A5-9DB7-50C680B9DA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07768" y="0"/>
            <a:ext cx="8363296" cy="6272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538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B7B8C02-0CCD-4707-826A-84829DC6E280" descr="Skjermbilde 2022–08–18 kl. 15.25.31.png">
            <a:extLst>
              <a:ext uri="{FF2B5EF4-FFF2-40B4-BE49-F238E27FC236}">
                <a16:creationId xmlns:a16="http://schemas.microsoft.com/office/drawing/2014/main" id="{91A98C02-11D6-7CDD-C97A-D8F9CB57E5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81311" y="62180"/>
            <a:ext cx="8490602" cy="63679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a:xfrm>
            <a:off x="407368" y="764704"/>
            <a:ext cx="2880395" cy="1115280"/>
          </a:xfrm>
        </p:spPr>
        <p:txBody>
          <a:bodyPr anchor="ctr">
            <a:noAutofit/>
          </a:bodyPr>
          <a:lstStyle/>
          <a:p>
            <a:r>
              <a:rPr lang="nb-NO" sz="4000"/>
              <a:t>Vis leser</a:t>
            </a:r>
          </a:p>
        </p:txBody>
      </p:sp>
      <p:sp>
        <p:nvSpPr>
          <p:cNvPr id="4103" name="Date Placeholder 3">
            <a:extLst>
              <a:ext uri="{FF2B5EF4-FFF2-40B4-BE49-F238E27FC236}">
                <a16:creationId xmlns:a16="http://schemas.microsoft.com/office/drawing/2014/main" id="{45AD952E-DA17-4414-4155-0E6E8C177A6E}"/>
              </a:ext>
            </a:extLst>
          </p:cNvPr>
          <p:cNvSpPr>
            <a:spLocks noGrp="1"/>
          </p:cNvSpPr>
          <p:nvPr>
            <p:ph type="dt" sz="half" idx="14"/>
          </p:nvPr>
        </p:nvSpPr>
        <p:spPr>
          <a:xfrm>
            <a:off x="9725149" y="6422074"/>
            <a:ext cx="1534988" cy="257695"/>
          </a:xfrm>
        </p:spPr>
        <p:txBody>
          <a:bodyPr/>
          <a:lstStyle/>
          <a:p>
            <a:endParaRPr lang="nb-NO"/>
          </a:p>
        </p:txBody>
      </p:sp>
      <p:sp>
        <p:nvSpPr>
          <p:cNvPr id="4105" name="Footer Placeholder 4">
            <a:extLst>
              <a:ext uri="{FF2B5EF4-FFF2-40B4-BE49-F238E27FC236}">
                <a16:creationId xmlns:a16="http://schemas.microsoft.com/office/drawing/2014/main" id="{E7E378F3-1332-B7D6-9363-588209C9081E}"/>
              </a:ext>
            </a:extLst>
          </p:cNvPr>
          <p:cNvSpPr>
            <a:spLocks noGrp="1"/>
          </p:cNvSpPr>
          <p:nvPr>
            <p:ph type="ftr" sz="quarter" idx="15"/>
          </p:nvPr>
        </p:nvSpPr>
        <p:spPr>
          <a:xfrm>
            <a:off x="1991544" y="6418874"/>
            <a:ext cx="7344816" cy="263280"/>
          </a:xfrm>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6"/>
          </p:nvPr>
        </p:nvSpPr>
        <p:spPr>
          <a:xfrm>
            <a:off x="11444074" y="6418801"/>
            <a:ext cx="397443" cy="257809"/>
          </a:xfrm>
        </p:spPr>
        <p:txBody>
          <a:bodyPr anchor="ctr">
            <a:normAutofit/>
          </a:bodyPr>
          <a:lstStyle/>
          <a:p>
            <a:pPr>
              <a:spcAft>
                <a:spcPts val="600"/>
              </a:spcAft>
            </a:pPr>
            <a:fld id="{62F8C147-E5C9-4E5A-BFDA-02BE385E1D0E}" type="slidenum">
              <a:rPr lang="nb-NO" smtClean="0"/>
              <a:pPr>
                <a:spcAft>
                  <a:spcPts val="600"/>
                </a:spcAft>
              </a:pPr>
              <a:t>11</a:t>
            </a:fld>
            <a:endParaRPr lang="nb-NO"/>
          </a:p>
        </p:txBody>
      </p:sp>
    </p:spTree>
    <p:extLst>
      <p:ext uri="{BB962C8B-B14F-4D97-AF65-F5344CB8AC3E}">
        <p14:creationId xmlns:p14="http://schemas.microsoft.com/office/powerpoint/2010/main" val="2727543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6E69-8B43-4C37-AF78-107577968F90}"/>
              </a:ext>
            </a:extLst>
          </p:cNvPr>
          <p:cNvSpPr>
            <a:spLocks noGrp="1"/>
          </p:cNvSpPr>
          <p:nvPr>
            <p:ph type="title"/>
          </p:nvPr>
        </p:nvSpPr>
        <p:spPr/>
        <p:txBody>
          <a:bodyPr>
            <a:normAutofit/>
          </a:bodyPr>
          <a:lstStyle/>
          <a:p>
            <a:r>
              <a:rPr lang="en-US" sz="4000" err="1"/>
              <a:t>Diktering</a:t>
            </a:r>
            <a:endParaRPr lang="en-US" sz="3600"/>
          </a:p>
        </p:txBody>
      </p:sp>
      <p:sp>
        <p:nvSpPr>
          <p:cNvPr id="3" name="Content Placeholder 2">
            <a:extLst>
              <a:ext uri="{FF2B5EF4-FFF2-40B4-BE49-F238E27FC236}">
                <a16:creationId xmlns:a16="http://schemas.microsoft.com/office/drawing/2014/main" id="{5AC0DC9D-D2AF-481A-8D23-B632C9BA590C}"/>
              </a:ext>
            </a:extLst>
          </p:cNvPr>
          <p:cNvSpPr>
            <a:spLocks noGrp="1"/>
          </p:cNvSpPr>
          <p:nvPr>
            <p:ph idx="1"/>
          </p:nvPr>
        </p:nvSpPr>
        <p:spPr>
          <a:xfrm>
            <a:off x="695324" y="1556792"/>
            <a:ext cx="10564813" cy="2719045"/>
          </a:xfrm>
        </p:spPr>
        <p:txBody>
          <a:bodyPr vert="horz" lIns="0" tIns="0" rIns="0" bIns="0" rtlCol="0" anchor="t">
            <a:normAutofit/>
          </a:bodyPr>
          <a:lstStyle/>
          <a:p>
            <a:pPr marL="0" indent="0">
              <a:lnSpc>
                <a:spcPct val="120000"/>
              </a:lnSpc>
              <a:buSzPct val="80000"/>
              <a:buNone/>
            </a:pPr>
            <a:r>
              <a:rPr lang="nb-NO" sz="2000">
                <a:solidFill>
                  <a:srgbClr val="262626"/>
                </a:solidFill>
                <a:ea typeface="Source Sans Pro"/>
              </a:rPr>
              <a:t>Diktering er en måte å produsere tekst på. Når du dikterer blir det du sier omgjort til tekst. </a:t>
            </a:r>
          </a:p>
          <a:p>
            <a:pPr marL="0" indent="0">
              <a:lnSpc>
                <a:spcPct val="120000"/>
              </a:lnSpc>
              <a:buSzPct val="80000"/>
              <a:buNone/>
            </a:pPr>
            <a:endParaRPr lang="nb-NO" sz="2000">
              <a:solidFill>
                <a:srgbClr val="262626"/>
              </a:solidFill>
              <a:ea typeface="Source Sans Pro"/>
            </a:endParaRPr>
          </a:p>
          <a:p>
            <a:pPr marL="0" indent="0">
              <a:lnSpc>
                <a:spcPct val="120000"/>
              </a:lnSpc>
              <a:buSzPct val="80000"/>
              <a:buNone/>
            </a:pPr>
            <a:r>
              <a:rPr lang="nb-NO" sz="2000">
                <a:solidFill>
                  <a:srgbClr val="262626"/>
                </a:solidFill>
                <a:ea typeface="Source Sans Pro"/>
              </a:rPr>
              <a:t>Ved å diktere kan du produsere tekst uten å skrive for hånd eller bruke tastatur. Det stemmen sier blir omgjort til tekst.</a:t>
            </a:r>
          </a:p>
          <a:p>
            <a:pPr marL="0" indent="0">
              <a:buNone/>
            </a:pPr>
            <a:endParaRPr lang="nb-NO">
              <a:cs typeface="Arial"/>
            </a:endParaRPr>
          </a:p>
          <a:p>
            <a:endParaRPr lang="nb-NO">
              <a:cs typeface="Arial"/>
            </a:endParaRPr>
          </a:p>
          <a:p>
            <a:pPr marL="0" indent="0">
              <a:buNone/>
            </a:pPr>
            <a:endParaRPr lang="nb-NO">
              <a:cs typeface="Arial"/>
            </a:endParaRPr>
          </a:p>
        </p:txBody>
      </p:sp>
      <p:pic>
        <p:nvPicPr>
          <p:cNvPr id="7" name="Picture 7">
            <a:extLst>
              <a:ext uri="{FF2B5EF4-FFF2-40B4-BE49-F238E27FC236}">
                <a16:creationId xmlns:a16="http://schemas.microsoft.com/office/drawing/2014/main" id="{208C802B-0748-4514-95CB-0ED6D88B8A7E}"/>
              </a:ext>
            </a:extLst>
          </p:cNvPr>
          <p:cNvPicPr>
            <a:picLocks noChangeAspect="1"/>
          </p:cNvPicPr>
          <p:nvPr/>
        </p:nvPicPr>
        <p:blipFill>
          <a:blip r:embed="rId3"/>
          <a:stretch>
            <a:fillRect/>
          </a:stretch>
        </p:blipFill>
        <p:spPr>
          <a:xfrm>
            <a:off x="5591944" y="3829811"/>
            <a:ext cx="6023353" cy="1910346"/>
          </a:xfrm>
          <a:prstGeom prst="rect">
            <a:avLst/>
          </a:prstGeom>
        </p:spPr>
      </p:pic>
    </p:spTree>
    <p:extLst>
      <p:ext uri="{BB962C8B-B14F-4D97-AF65-F5344CB8AC3E}">
        <p14:creationId xmlns:p14="http://schemas.microsoft.com/office/powerpoint/2010/main" val="1567471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a:xfrm>
            <a:off x="479376" y="692696"/>
            <a:ext cx="2520355" cy="642938"/>
          </a:xfrm>
        </p:spPr>
        <p:txBody>
          <a:bodyPr/>
          <a:lstStyle/>
          <a:p>
            <a:r>
              <a:rPr lang="nb-NO" sz="4000"/>
              <a:t>Diktering</a:t>
            </a:r>
          </a:p>
        </p:txBody>
      </p:sp>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13</a:t>
            </a:fld>
            <a:endParaRPr lang="nb-NO"/>
          </a:p>
        </p:txBody>
      </p:sp>
      <p:pic>
        <p:nvPicPr>
          <p:cNvPr id="5122" name="Picture 2">
            <a:extLst>
              <a:ext uri="{FF2B5EF4-FFF2-40B4-BE49-F238E27FC236}">
                <a16:creationId xmlns:a16="http://schemas.microsoft.com/office/drawing/2014/main" id="{356CD53A-A236-3F1A-2FDA-18BE649E3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458" y="-99392"/>
            <a:ext cx="8544272" cy="6404868"/>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7A86682D-A320-1332-ACA6-94F4D96AE629}"/>
              </a:ext>
            </a:extLst>
          </p:cNvPr>
          <p:cNvSpPr>
            <a:spLocks noGrp="1"/>
          </p:cNvSpPr>
          <p:nvPr>
            <p:ph idx="1"/>
          </p:nvPr>
        </p:nvSpPr>
        <p:spPr>
          <a:xfrm>
            <a:off x="407368" y="2348880"/>
            <a:ext cx="3384451" cy="3640758"/>
          </a:xfrm>
        </p:spPr>
        <p:txBody>
          <a:bodyPr/>
          <a:lstStyle/>
          <a:p>
            <a:pPr>
              <a:buFont typeface="Arial" panose="020B0604020202020204" pitchFamily="34" charset="0"/>
              <a:buChar char="•"/>
            </a:pPr>
            <a:r>
              <a:rPr lang="nb-NO">
                <a:latin typeface="Arial" panose="020B0604020202020204" pitchFamily="34" charset="0"/>
                <a:ea typeface="Calibri" panose="020F0502020204030204" pitchFamily="34" charset="0"/>
              </a:rPr>
              <a:t>Innstillinger </a:t>
            </a:r>
          </a:p>
          <a:p>
            <a:pPr>
              <a:buFont typeface="Arial" panose="020B0604020202020204" pitchFamily="34" charset="0"/>
              <a:buChar char="•"/>
            </a:pPr>
            <a:r>
              <a:rPr lang="nb-NO">
                <a:latin typeface="Arial" panose="020B0604020202020204" pitchFamily="34" charset="0"/>
                <a:ea typeface="Calibri" panose="020F0502020204030204" pitchFamily="34" charset="0"/>
              </a:rPr>
              <a:t>Generelt</a:t>
            </a:r>
          </a:p>
          <a:p>
            <a:pPr>
              <a:buFont typeface="Arial" panose="020B0604020202020204" pitchFamily="34" charset="0"/>
              <a:buChar char="•"/>
            </a:pPr>
            <a:r>
              <a:rPr lang="nb-NO">
                <a:latin typeface="Arial" panose="020B0604020202020204" pitchFamily="34" charset="0"/>
                <a:ea typeface="Calibri" panose="020F0502020204030204" pitchFamily="34" charset="0"/>
              </a:rPr>
              <a:t>Tastatur</a:t>
            </a:r>
          </a:p>
          <a:p>
            <a:pPr>
              <a:buFont typeface="Arial" panose="020B0604020202020204" pitchFamily="34" charset="0"/>
              <a:buChar char="•"/>
            </a:pPr>
            <a:r>
              <a:rPr lang="nb-NO">
                <a:latin typeface="Arial" panose="020B0604020202020204" pitchFamily="34" charset="0"/>
                <a:ea typeface="Calibri" panose="020F0502020204030204" pitchFamily="34" charset="0"/>
              </a:rPr>
              <a:t>Aktiver diktering</a:t>
            </a:r>
            <a:endParaRPr lang="nb-NO">
              <a:effectLst/>
              <a:latin typeface="Arial" panose="020B0604020202020204" pitchFamily="34" charset="0"/>
              <a:ea typeface="Calibri" panose="020F0502020204030204" pitchFamily="34" charset="0"/>
            </a:endParaRPr>
          </a:p>
          <a:p>
            <a:endParaRPr lang="nb-NO"/>
          </a:p>
        </p:txBody>
      </p:sp>
    </p:spTree>
    <p:extLst>
      <p:ext uri="{BB962C8B-B14F-4D97-AF65-F5344CB8AC3E}">
        <p14:creationId xmlns:p14="http://schemas.microsoft.com/office/powerpoint/2010/main" val="2147038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p:txBody>
          <a:bodyPr/>
          <a:lstStyle/>
          <a:p>
            <a:r>
              <a:rPr lang="nb-NO" sz="4000"/>
              <a:t>Zoom</a:t>
            </a:r>
          </a:p>
        </p:txBody>
      </p:sp>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14</a:t>
            </a:fld>
            <a:endParaRPr lang="nb-NO"/>
          </a:p>
        </p:txBody>
      </p:sp>
      <p:sp>
        <p:nvSpPr>
          <p:cNvPr id="3" name="Plassholder for innhold 2">
            <a:extLst>
              <a:ext uri="{FF2B5EF4-FFF2-40B4-BE49-F238E27FC236}">
                <a16:creationId xmlns:a16="http://schemas.microsoft.com/office/drawing/2014/main" id="{C40905B3-C08C-3E15-3FA6-024534EEACF9}"/>
              </a:ext>
            </a:extLst>
          </p:cNvPr>
          <p:cNvSpPr>
            <a:spLocks noGrp="1"/>
          </p:cNvSpPr>
          <p:nvPr>
            <p:ph idx="1"/>
          </p:nvPr>
        </p:nvSpPr>
        <p:spPr>
          <a:xfrm>
            <a:off x="407368" y="2132856"/>
            <a:ext cx="3384451" cy="3640758"/>
          </a:xfrm>
        </p:spPr>
        <p:txBody>
          <a:bodyPr/>
          <a:lstStyle/>
          <a:p>
            <a:pPr>
              <a:buFont typeface="Arial" panose="020B0604020202020204" pitchFamily="34" charset="0"/>
              <a:buChar char="•"/>
            </a:pPr>
            <a:r>
              <a:rPr lang="nb-NO">
                <a:latin typeface="Arial" panose="020B0604020202020204" pitchFamily="34" charset="0"/>
                <a:ea typeface="Calibri" panose="020F0502020204030204" pitchFamily="34" charset="0"/>
              </a:rPr>
              <a:t>Innstillinger </a:t>
            </a:r>
          </a:p>
          <a:p>
            <a:pPr>
              <a:buFont typeface="Arial" panose="020B0604020202020204" pitchFamily="34" charset="0"/>
              <a:buChar char="•"/>
            </a:pPr>
            <a:r>
              <a:rPr lang="nb-NO">
                <a:latin typeface="Arial" panose="020B0604020202020204" pitchFamily="34" charset="0"/>
                <a:ea typeface="Calibri" panose="020F0502020204030204" pitchFamily="34" charset="0"/>
              </a:rPr>
              <a:t>Tilgjengelighet</a:t>
            </a:r>
          </a:p>
          <a:p>
            <a:pPr>
              <a:buFont typeface="Arial" panose="020B0604020202020204" pitchFamily="34" charset="0"/>
              <a:buChar char="•"/>
            </a:pPr>
            <a:r>
              <a:rPr lang="nb-NO">
                <a:latin typeface="Arial" panose="020B0604020202020204" pitchFamily="34" charset="0"/>
                <a:ea typeface="Calibri" panose="020F0502020204030204" pitchFamily="34" charset="0"/>
              </a:rPr>
              <a:t>Zoom</a:t>
            </a:r>
            <a:endParaRPr lang="nb-NO">
              <a:effectLst/>
              <a:latin typeface="Arial" panose="020B0604020202020204" pitchFamily="34" charset="0"/>
              <a:ea typeface="Calibri" panose="020F0502020204030204" pitchFamily="34" charset="0"/>
            </a:endParaRPr>
          </a:p>
          <a:p>
            <a:endParaRPr lang="nb-NO"/>
          </a:p>
        </p:txBody>
      </p:sp>
      <p:pic>
        <p:nvPicPr>
          <p:cNvPr id="2050" name="6A541C5E-C0F5-46EC-8960-73DB8160BF5B" descr="IMG_1838.PNG">
            <a:extLst>
              <a:ext uri="{FF2B5EF4-FFF2-40B4-BE49-F238E27FC236}">
                <a16:creationId xmlns:a16="http://schemas.microsoft.com/office/drawing/2014/main" id="{18E96881-3BEA-09F9-C5AC-0AEF009729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58" b="-1397"/>
          <a:stretch/>
        </p:blipFill>
        <p:spPr bwMode="auto">
          <a:xfrm>
            <a:off x="3791819" y="0"/>
            <a:ext cx="8400181" cy="641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tjerne: 6 tagger 6">
            <a:extLst>
              <a:ext uri="{FF2B5EF4-FFF2-40B4-BE49-F238E27FC236}">
                <a16:creationId xmlns:a16="http://schemas.microsoft.com/office/drawing/2014/main" id="{C30FD6D3-EFB3-14AB-B8D4-AD5AFFEA6B77}"/>
              </a:ext>
            </a:extLst>
          </p:cNvPr>
          <p:cNvSpPr/>
          <p:nvPr/>
        </p:nvSpPr>
        <p:spPr>
          <a:xfrm>
            <a:off x="181125" y="649061"/>
            <a:ext cx="452486" cy="506868"/>
          </a:xfrm>
          <a:prstGeom prst="star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1368479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4E10D2-76B6-3F96-9F71-3356F8AF7782}"/>
              </a:ext>
            </a:extLst>
          </p:cNvPr>
          <p:cNvSpPr>
            <a:spLocks noGrp="1"/>
          </p:cNvSpPr>
          <p:nvPr>
            <p:ph type="title"/>
          </p:nvPr>
        </p:nvSpPr>
        <p:spPr/>
        <p:txBody>
          <a:bodyPr/>
          <a:lstStyle/>
          <a:p>
            <a:r>
              <a:rPr lang="nb-NO" sz="4000"/>
              <a:t>Snarvei</a:t>
            </a:r>
            <a:endParaRPr lang="nb-NO"/>
          </a:p>
        </p:txBody>
      </p:sp>
      <p:sp>
        <p:nvSpPr>
          <p:cNvPr id="3" name="Plassholder for innhold 2">
            <a:extLst>
              <a:ext uri="{FF2B5EF4-FFF2-40B4-BE49-F238E27FC236}">
                <a16:creationId xmlns:a16="http://schemas.microsoft.com/office/drawing/2014/main" id="{62ED5674-E248-B6CE-4D3B-5CEB973EA7EE}"/>
              </a:ext>
            </a:extLst>
          </p:cNvPr>
          <p:cNvSpPr>
            <a:spLocks noGrp="1"/>
          </p:cNvSpPr>
          <p:nvPr>
            <p:ph idx="1"/>
          </p:nvPr>
        </p:nvSpPr>
        <p:spPr>
          <a:xfrm>
            <a:off x="695325" y="1563688"/>
            <a:ext cx="4392563" cy="4425950"/>
          </a:xfrm>
        </p:spPr>
        <p:txBody>
          <a:bodyPr/>
          <a:lstStyle/>
          <a:p>
            <a:pPr>
              <a:buFont typeface="Arial" panose="020B0604020202020204" pitchFamily="34" charset="0"/>
              <a:buChar char="•"/>
            </a:pPr>
            <a:r>
              <a:rPr lang="nb-NO"/>
              <a:t>Innstillinger </a:t>
            </a:r>
          </a:p>
          <a:p>
            <a:pPr>
              <a:buFont typeface="Arial" panose="020B0604020202020204" pitchFamily="34" charset="0"/>
              <a:buChar char="•"/>
            </a:pPr>
            <a:r>
              <a:rPr lang="nb-NO"/>
              <a:t>Tilgjengelighet</a:t>
            </a:r>
          </a:p>
          <a:p>
            <a:pPr>
              <a:buFont typeface="Arial" panose="020B0604020202020204" pitchFamily="34" charset="0"/>
              <a:buChar char="•"/>
            </a:pPr>
            <a:r>
              <a:rPr lang="nb-NO"/>
              <a:t>Tilgjengelighetssnarvei</a:t>
            </a:r>
          </a:p>
          <a:p>
            <a:endParaRPr lang="nb-NO"/>
          </a:p>
        </p:txBody>
      </p:sp>
      <p:sp>
        <p:nvSpPr>
          <p:cNvPr id="4" name="Plassholder for dato 3">
            <a:extLst>
              <a:ext uri="{FF2B5EF4-FFF2-40B4-BE49-F238E27FC236}">
                <a16:creationId xmlns:a16="http://schemas.microsoft.com/office/drawing/2014/main" id="{730BF451-D8A9-DBD5-8715-7EAE31E34359}"/>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11ABB4FD-B2E3-3939-6C37-305D9E4435C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B0FAD4D-7BEA-9CDE-A1D6-32894881819C}"/>
              </a:ext>
            </a:extLst>
          </p:cNvPr>
          <p:cNvSpPr>
            <a:spLocks noGrp="1"/>
          </p:cNvSpPr>
          <p:nvPr>
            <p:ph type="sldNum" sz="quarter" idx="12"/>
          </p:nvPr>
        </p:nvSpPr>
        <p:spPr/>
        <p:txBody>
          <a:bodyPr/>
          <a:lstStyle/>
          <a:p>
            <a:fld id="{62F8C147-E5C9-4E5A-BFDA-02BE385E1D0E}" type="slidenum">
              <a:rPr lang="nb-NO" smtClean="0"/>
              <a:pPr/>
              <a:t>15</a:t>
            </a:fld>
            <a:endParaRPr lang="nb-NO"/>
          </a:p>
        </p:txBody>
      </p:sp>
      <p:pic>
        <p:nvPicPr>
          <p:cNvPr id="1026" name="Picture 2">
            <a:extLst>
              <a:ext uri="{FF2B5EF4-FFF2-40B4-BE49-F238E27FC236}">
                <a16:creationId xmlns:a16="http://schemas.microsoft.com/office/drawing/2014/main" id="{A4EE8C26-2206-CDB4-63F2-234439FAE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1607"/>
          <a:stretch/>
        </p:blipFill>
        <p:spPr bwMode="auto">
          <a:xfrm>
            <a:off x="5549154" y="0"/>
            <a:ext cx="6560914" cy="6276974"/>
          </a:xfrm>
          <a:prstGeom prst="rect">
            <a:avLst/>
          </a:prstGeom>
          <a:noFill/>
          <a:extLst>
            <a:ext uri="{909E8E84-426E-40DD-AFC4-6F175D3DCCD1}">
              <a14:hiddenFill xmlns:a14="http://schemas.microsoft.com/office/drawing/2010/main">
                <a:solidFill>
                  <a:srgbClr val="FFFFFF"/>
                </a:solidFill>
              </a14:hiddenFill>
            </a:ext>
          </a:extLst>
        </p:spPr>
      </p:pic>
      <p:sp>
        <p:nvSpPr>
          <p:cNvPr id="7" name="Stjerne: 6 tagger 6">
            <a:extLst>
              <a:ext uri="{FF2B5EF4-FFF2-40B4-BE49-F238E27FC236}">
                <a16:creationId xmlns:a16="http://schemas.microsoft.com/office/drawing/2014/main" id="{E1E5D180-6241-23B5-08CC-B8D1F2BD4D3A}"/>
              </a:ext>
            </a:extLst>
          </p:cNvPr>
          <p:cNvSpPr/>
          <p:nvPr/>
        </p:nvSpPr>
        <p:spPr>
          <a:xfrm>
            <a:off x="105565" y="649061"/>
            <a:ext cx="452486" cy="506868"/>
          </a:xfrm>
          <a:prstGeom prst="star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1750400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a:xfrm>
            <a:off x="11444074" y="6418801"/>
            <a:ext cx="397443" cy="257809"/>
          </a:xfrm>
        </p:spPr>
        <p:txBody>
          <a:bodyPr vert="horz" lIns="0" tIns="0" rIns="0" bIns="0" rtlCol="0" anchor="ctr" anchorCtr="0">
            <a:normAutofit/>
          </a:bodyPr>
          <a:lstStyle/>
          <a:p>
            <a:pPr>
              <a:spcAft>
                <a:spcPts val="600"/>
              </a:spcAft>
            </a:pPr>
            <a:fld id="{62F8C147-E5C9-4E5A-BFDA-02BE385E1D0E}" type="slidenum">
              <a:rPr lang="nb-NO" smtClean="0"/>
              <a:pPr>
                <a:spcAft>
                  <a:spcPts val="600"/>
                </a:spcAft>
              </a:pPr>
              <a:t>16</a:t>
            </a:fld>
            <a:endParaRPr lang="nb-NO"/>
          </a:p>
        </p:txBody>
      </p:sp>
      <p:graphicFrame>
        <p:nvGraphicFramePr>
          <p:cNvPr id="11" name="Plassholder for innhold 2">
            <a:extLst>
              <a:ext uri="{FF2B5EF4-FFF2-40B4-BE49-F238E27FC236}">
                <a16:creationId xmlns:a16="http://schemas.microsoft.com/office/drawing/2014/main" id="{86F9CB87-4AB4-45AC-612A-0805CE607EB1}"/>
              </a:ext>
            </a:extLst>
          </p:cNvPr>
          <p:cNvGraphicFramePr>
            <a:graphicFrameLocks noGrp="1"/>
          </p:cNvGraphicFramePr>
          <p:nvPr>
            <p:ph idx="1"/>
            <p:extLst>
              <p:ext uri="{D42A27DB-BD31-4B8C-83A1-F6EECF244321}">
                <p14:modId xmlns:p14="http://schemas.microsoft.com/office/powerpoint/2010/main" val="253291103"/>
              </p:ext>
            </p:extLst>
          </p:nvPr>
        </p:nvGraphicFramePr>
        <p:xfrm>
          <a:off x="361069" y="1484784"/>
          <a:ext cx="11567579"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a:extLst>
              <a:ext uri="{FF2B5EF4-FFF2-40B4-BE49-F238E27FC236}">
                <a16:creationId xmlns:a16="http://schemas.microsoft.com/office/drawing/2014/main" id="{87DDF745-E54D-7EEF-0964-774837C21418}"/>
              </a:ext>
            </a:extLst>
          </p:cNvPr>
          <p:cNvSpPr>
            <a:spLocks noGrp="1"/>
          </p:cNvSpPr>
          <p:nvPr>
            <p:ph type="title"/>
          </p:nvPr>
        </p:nvSpPr>
        <p:spPr/>
        <p:txBody>
          <a:bodyPr/>
          <a:lstStyle/>
          <a:p>
            <a:pPr rtl="0" eaLnBrk="1" latinLnBrk="0" hangingPunct="1"/>
            <a:r>
              <a:rPr lang="nb-NO" sz="4000" kern="1200">
                <a:solidFill>
                  <a:srgbClr val="000000"/>
                </a:solidFill>
                <a:effectLst/>
                <a:latin typeface="Arial" panose="020B0604020202020204" pitchFamily="34" charset="0"/>
                <a:ea typeface="+mn-ea"/>
                <a:cs typeface="+mn-cs"/>
              </a:rPr>
              <a:t>3 ting jeg håper du viser til en venn i morgen: </a:t>
            </a:r>
            <a:endParaRPr lang="nb-NO">
              <a:effectLst/>
            </a:endParaRPr>
          </a:p>
        </p:txBody>
      </p:sp>
    </p:spTree>
    <p:extLst>
      <p:ext uri="{BB962C8B-B14F-4D97-AF65-F5344CB8AC3E}">
        <p14:creationId xmlns:p14="http://schemas.microsoft.com/office/powerpoint/2010/main" val="1417723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tekst&#10;&#10;Automatisk generert beskrivelse">
            <a:extLst>
              <a:ext uri="{FF2B5EF4-FFF2-40B4-BE49-F238E27FC236}">
                <a16:creationId xmlns:a16="http://schemas.microsoft.com/office/drawing/2014/main" id="{CDE7B404-BF04-E30B-557B-BFD61B020CC2}"/>
              </a:ext>
            </a:extLst>
          </p:cNvPr>
          <p:cNvPicPr>
            <a:picLocks noChangeAspect="1"/>
          </p:cNvPicPr>
          <p:nvPr/>
        </p:nvPicPr>
        <p:blipFill>
          <a:blip r:embed="rId3"/>
          <a:stretch>
            <a:fillRect/>
          </a:stretch>
        </p:blipFill>
        <p:spPr>
          <a:xfrm>
            <a:off x="2155041" y="-22108"/>
            <a:ext cx="10710103" cy="6835483"/>
          </a:xfrm>
          <a:prstGeom prst="rect">
            <a:avLst/>
          </a:prstGeom>
        </p:spPr>
      </p:pic>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17</a:t>
            </a:fld>
            <a:endParaRPr lang="nb-NO"/>
          </a:p>
        </p:txBody>
      </p:sp>
      <p:sp>
        <p:nvSpPr>
          <p:cNvPr id="2" name="Rulle: loddrett 1">
            <a:extLst>
              <a:ext uri="{FF2B5EF4-FFF2-40B4-BE49-F238E27FC236}">
                <a16:creationId xmlns:a16="http://schemas.microsoft.com/office/drawing/2014/main" id="{3BD4D769-33FD-6D65-E9AC-3A91F846F25E}"/>
              </a:ext>
            </a:extLst>
          </p:cNvPr>
          <p:cNvSpPr/>
          <p:nvPr/>
        </p:nvSpPr>
        <p:spPr>
          <a:xfrm rot="21276656">
            <a:off x="1693443" y="2254484"/>
            <a:ext cx="10335327" cy="3687128"/>
          </a:xfrm>
          <a:prstGeom prst="verticalScroll">
            <a:avLst/>
          </a:prstGeom>
          <a:solidFill>
            <a:schemeClr val="tx2">
              <a:lumMod val="20000"/>
              <a:lumOff val="80000"/>
            </a:schemeClr>
          </a:solidFill>
          <a:ln w="38100">
            <a:solidFill>
              <a:schemeClr val="tx2">
                <a:lumMod val="75000"/>
              </a:schemeClr>
            </a:solidFill>
          </a:ln>
        </p:spPr>
        <p:txBody>
          <a:bodyPr wrap="square" lIns="91440" tIns="45720" rIns="91440" bIns="45720">
            <a:spAutoFit/>
          </a:bodyPr>
          <a:lstStyle/>
          <a:p>
            <a:pPr algn="ctr"/>
            <a:r>
              <a:rPr lang="nb-NO" sz="8800" b="0" cap="none" spc="0">
                <a:ln w="0"/>
                <a:solidFill>
                  <a:schemeClr val="accent5">
                    <a:lumMod val="75000"/>
                  </a:schemeClr>
                </a:solidFill>
                <a:effectLst>
                  <a:outerShdw blurRad="38100" dist="19050" dir="2700000" algn="tl" rotWithShape="0">
                    <a:schemeClr val="dk1">
                      <a:alpha val="40000"/>
                    </a:schemeClr>
                  </a:outerShdw>
                </a:effectLst>
              </a:rPr>
              <a:t>Takk for meg! </a:t>
            </a:r>
            <a:r>
              <a:rPr lang="nb-NO" sz="8800" b="0" cap="none" spc="0">
                <a:ln w="0"/>
                <a:solidFill>
                  <a:schemeClr val="tx1"/>
                </a:solidFill>
                <a:effectLst>
                  <a:outerShdw blurRad="38100" dist="19050" dir="2700000" algn="tl" rotWithShape="0">
                    <a:schemeClr val="dk1">
                      <a:alpha val="40000"/>
                    </a:schemeClr>
                  </a:outerShdw>
                </a:effectLst>
              </a:rPr>
              <a:t>🌺🌺🌺</a:t>
            </a:r>
          </a:p>
          <a:p>
            <a:pPr algn="ctr"/>
            <a:endParaRPr lang="nb-NO" sz="1400" b="0" cap="none" spc="0">
              <a:ln w="0"/>
              <a:solidFill>
                <a:schemeClr val="tx1"/>
              </a:solidFill>
              <a:effectLst>
                <a:outerShdw blurRad="38100" dist="19050" dir="2700000" algn="tl" rotWithShape="0">
                  <a:schemeClr val="dk1">
                    <a:alpha val="40000"/>
                  </a:schemeClr>
                </a:outerShdw>
              </a:effectLst>
            </a:endParaRPr>
          </a:p>
        </p:txBody>
      </p:sp>
      <p:sp>
        <p:nvSpPr>
          <p:cNvPr id="9" name="Tittel 8">
            <a:extLst>
              <a:ext uri="{FF2B5EF4-FFF2-40B4-BE49-F238E27FC236}">
                <a16:creationId xmlns:a16="http://schemas.microsoft.com/office/drawing/2014/main" id="{508B52EF-15EA-6419-EC6C-F2B7415EBE51}"/>
              </a:ext>
            </a:extLst>
          </p:cNvPr>
          <p:cNvSpPr>
            <a:spLocks noGrp="1"/>
          </p:cNvSpPr>
          <p:nvPr>
            <p:ph type="title"/>
          </p:nvPr>
        </p:nvSpPr>
        <p:spPr>
          <a:xfrm>
            <a:off x="263352" y="1525164"/>
            <a:ext cx="10564813" cy="642938"/>
          </a:xfrm>
        </p:spPr>
        <p:txBody>
          <a:bodyPr/>
          <a:lstStyle/>
          <a:p>
            <a:r>
              <a:rPr lang="nb-NO"/>
              <a:t>Nettressurs:</a:t>
            </a:r>
            <a:br>
              <a:rPr lang="nb-NO"/>
            </a:br>
            <a:r>
              <a:rPr lang="nb-NO" u="sng">
                <a:solidFill>
                  <a:srgbClr val="0563C1"/>
                </a:solidFill>
                <a:latin typeface="Arial" panose="020B0604020202020204" pitchFamily="34" charset="0"/>
                <a:ea typeface="Calibri" panose="020F0502020204030204" pitchFamily="34" charset="0"/>
                <a:hlinkClick r:id="rId4"/>
              </a:rPr>
              <a:t>www.statped.no/ipadsyn</a:t>
            </a:r>
            <a:r>
              <a:rPr lang="nb-NO">
                <a:latin typeface="Arial" panose="020B0604020202020204" pitchFamily="34" charset="0"/>
                <a:ea typeface="Calibri" panose="020F0502020204030204" pitchFamily="34" charset="0"/>
              </a:rPr>
              <a:t> </a:t>
            </a:r>
            <a:br>
              <a:rPr lang="nb-NO">
                <a:latin typeface="Arial" panose="020B0604020202020204" pitchFamily="34" charset="0"/>
                <a:ea typeface="Calibri" panose="020F0502020204030204" pitchFamily="34" charset="0"/>
              </a:rPr>
            </a:br>
            <a:r>
              <a:rPr lang="nb-NO"/>
              <a:t> </a:t>
            </a:r>
          </a:p>
        </p:txBody>
      </p:sp>
    </p:spTree>
    <p:extLst>
      <p:ext uri="{BB962C8B-B14F-4D97-AF65-F5344CB8AC3E}">
        <p14:creationId xmlns:p14="http://schemas.microsoft.com/office/powerpoint/2010/main" val="2497263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5BD4F8-9424-6E4D-B05B-4EA4C6988182}"/>
              </a:ext>
            </a:extLst>
          </p:cNvPr>
          <p:cNvSpPr>
            <a:spLocks noGrp="1"/>
          </p:cNvSpPr>
          <p:nvPr>
            <p:ph type="title"/>
          </p:nvPr>
        </p:nvSpPr>
        <p:spPr/>
        <p:txBody>
          <a:bodyPr/>
          <a:lstStyle/>
          <a:p>
            <a:endParaRPr lang="nb-NO"/>
          </a:p>
        </p:txBody>
      </p:sp>
    </p:spTree>
    <p:extLst>
      <p:ext uri="{BB962C8B-B14F-4D97-AF65-F5344CB8AC3E}">
        <p14:creationId xmlns:p14="http://schemas.microsoft.com/office/powerpoint/2010/main" val="993596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882752A-2210-EC43-9518-6A96D88B4F66}"/>
              </a:ext>
            </a:extLst>
          </p:cNvPr>
          <p:cNvSpPr>
            <a:spLocks noGrp="1"/>
          </p:cNvSpPr>
          <p:nvPr>
            <p:ph idx="1"/>
          </p:nvPr>
        </p:nvSpPr>
        <p:spPr/>
        <p:txBody>
          <a:bodyPr/>
          <a:lstStyle/>
          <a:p>
            <a:endParaRPr lang="nb-NO"/>
          </a:p>
        </p:txBody>
      </p:sp>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19</a:t>
            </a:fld>
            <a:endParaRPr lang="nb-NO"/>
          </a:p>
        </p:txBody>
      </p:sp>
    </p:spTree>
    <p:extLst>
      <p:ext uri="{BB962C8B-B14F-4D97-AF65-F5344CB8AC3E}">
        <p14:creationId xmlns:p14="http://schemas.microsoft.com/office/powerpoint/2010/main" val="1325072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81471C-535B-3E4E-A6E7-F4C5313890E8}"/>
              </a:ext>
            </a:extLst>
          </p:cNvPr>
          <p:cNvSpPr>
            <a:spLocks noGrp="1"/>
          </p:cNvSpPr>
          <p:nvPr>
            <p:ph type="ctrTitle"/>
          </p:nvPr>
        </p:nvSpPr>
        <p:spPr>
          <a:xfrm>
            <a:off x="695324" y="2132856"/>
            <a:ext cx="10564813" cy="561549"/>
          </a:xfrm>
        </p:spPr>
        <p:txBody>
          <a:bodyPr/>
          <a:lstStyle/>
          <a:p>
            <a:r>
              <a:rPr lang="nb-NO" sz="4400"/>
              <a:t>De «hemmelige» funksjonene på din iPad! </a:t>
            </a:r>
          </a:p>
        </p:txBody>
      </p:sp>
      <p:sp>
        <p:nvSpPr>
          <p:cNvPr id="3" name="Undertittel 2">
            <a:extLst>
              <a:ext uri="{FF2B5EF4-FFF2-40B4-BE49-F238E27FC236}">
                <a16:creationId xmlns:a16="http://schemas.microsoft.com/office/drawing/2014/main" id="{0F9BCEB0-8989-8842-B28C-5960132EFC65}"/>
              </a:ext>
            </a:extLst>
          </p:cNvPr>
          <p:cNvSpPr>
            <a:spLocks noGrp="1"/>
          </p:cNvSpPr>
          <p:nvPr>
            <p:ph type="subTitle" idx="1"/>
          </p:nvPr>
        </p:nvSpPr>
        <p:spPr/>
        <p:txBody>
          <a:bodyPr/>
          <a:lstStyle/>
          <a:p>
            <a:pPr>
              <a:spcBef>
                <a:spcPts val="0"/>
              </a:spcBef>
            </a:pPr>
            <a:r>
              <a:rPr lang="nb-NO" sz="3200" b="1"/>
              <a:t>Inger Lene Hustuft</a:t>
            </a:r>
            <a:br>
              <a:rPr lang="nb-NO" b="1"/>
            </a:br>
            <a:r>
              <a:rPr lang="nb-NO"/>
              <a:t>Syns- og mobilitetspedagog</a:t>
            </a:r>
          </a:p>
          <a:p>
            <a:endParaRPr lang="nb-NO"/>
          </a:p>
          <a:p>
            <a:r>
              <a:rPr lang="nb-NO"/>
              <a:t>T: +4799717988</a:t>
            </a:r>
          </a:p>
          <a:p>
            <a:r>
              <a:rPr lang="nb-NO"/>
              <a:t>E: </a:t>
            </a:r>
            <a:r>
              <a:rPr lang="nb-NO">
                <a:hlinkClick r:id="rId3">
                  <a:extLst>
                    <a:ext uri="{A12FA001-AC4F-418D-AE19-62706E023703}">
                      <ahyp:hlinkClr xmlns:ahyp="http://schemas.microsoft.com/office/drawing/2018/hyperlinkcolor" val="tx"/>
                    </a:ext>
                  </a:extLst>
                </a:hlinkClick>
              </a:rPr>
              <a:t>inger.lene.hustuft@statped.no</a:t>
            </a:r>
            <a:r>
              <a:rPr lang="nb-NO"/>
              <a:t> </a:t>
            </a:r>
          </a:p>
        </p:txBody>
      </p:sp>
      <p:sp>
        <p:nvSpPr>
          <p:cNvPr id="5" name="TekstSylinder 4">
            <a:extLst>
              <a:ext uri="{FF2B5EF4-FFF2-40B4-BE49-F238E27FC236}">
                <a16:creationId xmlns:a16="http://schemas.microsoft.com/office/drawing/2014/main" id="{A18A952D-004C-D062-315B-3DFC3648779D}"/>
              </a:ext>
            </a:extLst>
          </p:cNvPr>
          <p:cNvSpPr txBox="1"/>
          <p:nvPr/>
        </p:nvSpPr>
        <p:spPr>
          <a:xfrm>
            <a:off x="10131821" y="6150114"/>
            <a:ext cx="2256631" cy="707886"/>
          </a:xfrm>
          <a:prstGeom prst="rect">
            <a:avLst/>
          </a:prstGeom>
          <a:noFill/>
        </p:spPr>
        <p:txBody>
          <a:bodyPr wrap="square">
            <a:spAutoFit/>
          </a:bodyPr>
          <a:lstStyle/>
          <a:p>
            <a:r>
              <a:rPr lang="nb-NO" sz="1800">
                <a:solidFill>
                  <a:schemeClr val="bg1"/>
                </a:solidFill>
              </a:rPr>
              <a:t>(iPadOS15/iOS15)</a:t>
            </a:r>
            <a:r>
              <a:rPr lang="nb-NO" sz="4000">
                <a:solidFill>
                  <a:schemeClr val="bg1"/>
                </a:solidFill>
              </a:rPr>
              <a:t> </a:t>
            </a:r>
            <a:endParaRPr lang="nb-NO">
              <a:solidFill>
                <a:schemeClr val="bg1"/>
              </a:solidFill>
            </a:endParaRPr>
          </a:p>
        </p:txBody>
      </p:sp>
    </p:spTree>
    <p:extLst>
      <p:ext uri="{BB962C8B-B14F-4D97-AF65-F5344CB8AC3E}">
        <p14:creationId xmlns:p14="http://schemas.microsoft.com/office/powerpoint/2010/main" val="1491175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2882752A-2210-EC43-9518-6A96D88B4F66}"/>
              </a:ext>
            </a:extLst>
          </p:cNvPr>
          <p:cNvSpPr>
            <a:spLocks noGrp="1"/>
          </p:cNvSpPr>
          <p:nvPr>
            <p:ph idx="1"/>
          </p:nvPr>
        </p:nvSpPr>
        <p:spPr/>
        <p:txBody>
          <a:bodyPr/>
          <a:lstStyle/>
          <a:p>
            <a:endParaRPr lang="nb-NO"/>
          </a:p>
        </p:txBody>
      </p:sp>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20</a:t>
            </a:fld>
            <a:endParaRPr lang="nb-NO"/>
          </a:p>
        </p:txBody>
      </p:sp>
    </p:spTree>
    <p:extLst>
      <p:ext uri="{BB962C8B-B14F-4D97-AF65-F5344CB8AC3E}">
        <p14:creationId xmlns:p14="http://schemas.microsoft.com/office/powerpoint/2010/main" val="157405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CAD8A30A-901C-64C5-4827-683BCB307D1A}"/>
              </a:ext>
            </a:extLst>
          </p:cNvPr>
          <p:cNvSpPr>
            <a:spLocks noGrp="1"/>
          </p:cNvSpPr>
          <p:nvPr>
            <p:ph type="dt" sz="half" idx="10"/>
          </p:nvPr>
        </p:nvSpPr>
        <p:spPr>
          <a:xfrm>
            <a:off x="9725149" y="6422074"/>
            <a:ext cx="1534988" cy="257695"/>
          </a:xfrm>
        </p:spPr>
        <p:txBody>
          <a:bodyPr/>
          <a:lstStyle/>
          <a:p>
            <a:endParaRPr lang="nb-NO"/>
          </a:p>
        </p:txBody>
      </p:sp>
      <p:sp>
        <p:nvSpPr>
          <p:cNvPr id="17" name="Footer Placeholder 4">
            <a:extLst>
              <a:ext uri="{FF2B5EF4-FFF2-40B4-BE49-F238E27FC236}">
                <a16:creationId xmlns:a16="http://schemas.microsoft.com/office/drawing/2014/main" id="{3262F66C-1827-97C4-C901-01FE6C974C26}"/>
              </a:ext>
            </a:extLst>
          </p:cNvPr>
          <p:cNvSpPr>
            <a:spLocks noGrp="1"/>
          </p:cNvSpPr>
          <p:nvPr>
            <p:ph type="ftr" sz="quarter" idx="11"/>
          </p:nvPr>
        </p:nvSpPr>
        <p:spPr>
          <a:xfrm>
            <a:off x="1991544" y="6418874"/>
            <a:ext cx="7344816" cy="263280"/>
          </a:xfrm>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a:xfrm>
            <a:off x="11444074" y="6418801"/>
            <a:ext cx="397443" cy="257809"/>
          </a:xfrm>
        </p:spPr>
        <p:txBody>
          <a:bodyPr vert="horz" lIns="0" tIns="0" rIns="0" bIns="0" rtlCol="0" anchor="ctr" anchorCtr="0">
            <a:normAutofit/>
          </a:bodyPr>
          <a:lstStyle/>
          <a:p>
            <a:pPr>
              <a:spcAft>
                <a:spcPts val="600"/>
              </a:spcAft>
            </a:pPr>
            <a:fld id="{62F8C147-E5C9-4E5A-BFDA-02BE385E1D0E}" type="slidenum">
              <a:rPr lang="nb-NO" smtClean="0"/>
              <a:pPr>
                <a:spcAft>
                  <a:spcPts val="600"/>
                </a:spcAft>
              </a:pPr>
              <a:t>3</a:t>
            </a:fld>
            <a:endParaRPr lang="nb-NO"/>
          </a:p>
        </p:txBody>
      </p:sp>
      <p:graphicFrame>
        <p:nvGraphicFramePr>
          <p:cNvPr id="11" name="Plassholder for innhold 2">
            <a:extLst>
              <a:ext uri="{FF2B5EF4-FFF2-40B4-BE49-F238E27FC236}">
                <a16:creationId xmlns:a16="http://schemas.microsoft.com/office/drawing/2014/main" id="{86F9CB87-4AB4-45AC-612A-0805CE607EB1}"/>
              </a:ext>
            </a:extLst>
          </p:cNvPr>
          <p:cNvGraphicFramePr>
            <a:graphicFrameLocks noGrp="1"/>
          </p:cNvGraphicFramePr>
          <p:nvPr>
            <p:ph idx="1"/>
            <p:extLst>
              <p:ext uri="{D42A27DB-BD31-4B8C-83A1-F6EECF244321}">
                <p14:modId xmlns:p14="http://schemas.microsoft.com/office/powerpoint/2010/main" val="3976096503"/>
              </p:ext>
            </p:extLst>
          </p:nvPr>
        </p:nvGraphicFramePr>
        <p:xfrm>
          <a:off x="695325" y="1563688"/>
          <a:ext cx="10564813" cy="442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tel 1">
            <a:extLst>
              <a:ext uri="{FF2B5EF4-FFF2-40B4-BE49-F238E27FC236}">
                <a16:creationId xmlns:a16="http://schemas.microsoft.com/office/drawing/2014/main" id="{2EAC4B7F-B2B9-BC18-BD4B-70B770DEB769}"/>
              </a:ext>
            </a:extLst>
          </p:cNvPr>
          <p:cNvSpPr>
            <a:spLocks noGrp="1"/>
          </p:cNvSpPr>
          <p:nvPr>
            <p:ph type="title"/>
          </p:nvPr>
        </p:nvSpPr>
        <p:spPr>
          <a:xfrm>
            <a:off x="695324" y="704532"/>
            <a:ext cx="10564813" cy="642938"/>
          </a:xfrm>
        </p:spPr>
        <p:txBody>
          <a:bodyPr/>
          <a:lstStyle/>
          <a:p>
            <a:pPr rtl="0" eaLnBrk="1" latinLnBrk="0" hangingPunct="1"/>
            <a:r>
              <a:rPr lang="nb-NO" sz="4000" kern="1200">
                <a:solidFill>
                  <a:srgbClr val="000000"/>
                </a:solidFill>
                <a:effectLst/>
                <a:latin typeface="Arial" panose="020B0604020202020204" pitchFamily="34" charset="0"/>
                <a:ea typeface="+mn-ea"/>
                <a:cs typeface="+mn-cs"/>
              </a:rPr>
              <a:t>3 ting du skal lære i dag: </a:t>
            </a:r>
            <a:endParaRPr lang="nb-NO">
              <a:effectLst/>
            </a:endParaRPr>
          </a:p>
        </p:txBody>
      </p:sp>
    </p:spTree>
    <p:extLst>
      <p:ext uri="{BB962C8B-B14F-4D97-AF65-F5344CB8AC3E}">
        <p14:creationId xmlns:p14="http://schemas.microsoft.com/office/powerpoint/2010/main" val="463242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a:xfrm>
            <a:off x="695325" y="585528"/>
            <a:ext cx="10564813" cy="638435"/>
          </a:xfrm>
        </p:spPr>
        <p:txBody>
          <a:bodyPr anchor="ctr">
            <a:normAutofit/>
          </a:bodyPr>
          <a:lstStyle/>
          <a:p>
            <a:r>
              <a:rPr lang="nb-NO" sz="4000"/>
              <a:t> Vi skal prøve oss på: </a:t>
            </a:r>
          </a:p>
        </p:txBody>
      </p:sp>
      <p:sp>
        <p:nvSpPr>
          <p:cNvPr id="19" name="Date Placeholder 2">
            <a:extLst>
              <a:ext uri="{FF2B5EF4-FFF2-40B4-BE49-F238E27FC236}">
                <a16:creationId xmlns:a16="http://schemas.microsoft.com/office/drawing/2014/main" id="{3033B74C-C592-E620-0974-49A8350FF73E}"/>
              </a:ext>
            </a:extLst>
          </p:cNvPr>
          <p:cNvSpPr>
            <a:spLocks noGrp="1"/>
          </p:cNvSpPr>
          <p:nvPr>
            <p:ph type="dt" sz="half" idx="10"/>
          </p:nvPr>
        </p:nvSpPr>
        <p:spPr>
          <a:xfrm>
            <a:off x="9725149" y="6422074"/>
            <a:ext cx="1534988" cy="257695"/>
          </a:xfrm>
        </p:spPr>
        <p:txBody>
          <a:bodyPr/>
          <a:lstStyle/>
          <a:p>
            <a:endParaRPr lang="nb-NO"/>
          </a:p>
        </p:txBody>
      </p:sp>
      <p:sp>
        <p:nvSpPr>
          <p:cNvPr id="21" name="Footer Placeholder 3">
            <a:extLst>
              <a:ext uri="{FF2B5EF4-FFF2-40B4-BE49-F238E27FC236}">
                <a16:creationId xmlns:a16="http://schemas.microsoft.com/office/drawing/2014/main" id="{6539EC76-9BF4-A905-39E7-B98EEF278FEC}"/>
              </a:ext>
            </a:extLst>
          </p:cNvPr>
          <p:cNvSpPr>
            <a:spLocks noGrp="1"/>
          </p:cNvSpPr>
          <p:nvPr>
            <p:ph type="ftr" sz="quarter" idx="11"/>
          </p:nvPr>
        </p:nvSpPr>
        <p:spPr>
          <a:xfrm>
            <a:off x="1991544" y="6418874"/>
            <a:ext cx="7344816" cy="263280"/>
          </a:xfrm>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a:xfrm>
            <a:off x="11444074" y="6418801"/>
            <a:ext cx="397443" cy="257809"/>
          </a:xfrm>
        </p:spPr>
        <p:txBody>
          <a:bodyPr anchor="ctr">
            <a:normAutofit/>
          </a:bodyPr>
          <a:lstStyle/>
          <a:p>
            <a:pPr>
              <a:spcAft>
                <a:spcPts val="600"/>
              </a:spcAft>
            </a:pPr>
            <a:fld id="{62F8C147-E5C9-4E5A-BFDA-02BE385E1D0E}" type="slidenum">
              <a:rPr lang="nb-NO" smtClean="0"/>
              <a:pPr>
                <a:spcAft>
                  <a:spcPts val="600"/>
                </a:spcAft>
              </a:pPr>
              <a:t>4</a:t>
            </a:fld>
            <a:endParaRPr lang="nb-NO"/>
          </a:p>
        </p:txBody>
      </p:sp>
      <p:graphicFrame>
        <p:nvGraphicFramePr>
          <p:cNvPr id="8" name="Plassholder for innhold 2">
            <a:extLst>
              <a:ext uri="{FF2B5EF4-FFF2-40B4-BE49-F238E27FC236}">
                <a16:creationId xmlns:a16="http://schemas.microsoft.com/office/drawing/2014/main" id="{0567F718-EBAD-AEF1-3793-E45BC1CA9385}"/>
              </a:ext>
            </a:extLst>
          </p:cNvPr>
          <p:cNvGraphicFramePr>
            <a:graphicFrameLocks noGrp="1"/>
          </p:cNvGraphicFramePr>
          <p:nvPr>
            <p:ph idx="1"/>
            <p:extLst>
              <p:ext uri="{D42A27DB-BD31-4B8C-83A1-F6EECF244321}">
                <p14:modId xmlns:p14="http://schemas.microsoft.com/office/powerpoint/2010/main" val="3963950736"/>
              </p:ext>
            </p:extLst>
          </p:nvPr>
        </p:nvGraphicFramePr>
        <p:xfrm>
          <a:off x="695325" y="1563688"/>
          <a:ext cx="10564813" cy="442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1594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9E6ABD9B-764E-49C6-A571-648156D01C7A}"/>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804F5EB1-B3B3-476D-8801-BC1165C91D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8CD99A-7D08-49C9-B29A-EB414A21816B}"/>
              </a:ext>
            </a:extLst>
          </p:cNvPr>
          <p:cNvSpPr>
            <a:spLocks noGrp="1"/>
          </p:cNvSpPr>
          <p:nvPr>
            <p:ph type="sldNum" sz="quarter" idx="12"/>
          </p:nvPr>
        </p:nvSpPr>
        <p:spPr/>
        <p:txBody>
          <a:bodyPr/>
          <a:lstStyle/>
          <a:p>
            <a:fld id="{62F8C147-E5C9-4E5A-BFDA-02BE385E1D0E}" type="slidenum">
              <a:rPr lang="nb-NO" smtClean="0"/>
              <a:pPr/>
              <a:t>5</a:t>
            </a:fld>
            <a:endParaRPr lang="nb-NO"/>
          </a:p>
        </p:txBody>
      </p:sp>
      <p:sp>
        <p:nvSpPr>
          <p:cNvPr id="2" name="Tittel 1">
            <a:extLst>
              <a:ext uri="{FF2B5EF4-FFF2-40B4-BE49-F238E27FC236}">
                <a16:creationId xmlns:a16="http://schemas.microsoft.com/office/drawing/2014/main" id="{6DA36DA9-B9E0-4322-8D1B-D00C2C0E2E49}"/>
              </a:ext>
            </a:extLst>
          </p:cNvPr>
          <p:cNvSpPr>
            <a:spLocks noGrp="1"/>
          </p:cNvSpPr>
          <p:nvPr>
            <p:ph type="title"/>
          </p:nvPr>
        </p:nvSpPr>
        <p:spPr/>
        <p:txBody>
          <a:bodyPr/>
          <a:lstStyle/>
          <a:p>
            <a:r>
              <a:rPr lang="nb-NO" sz="4000"/>
              <a:t>Opplest tekst</a:t>
            </a:r>
          </a:p>
        </p:txBody>
      </p:sp>
      <p:sp>
        <p:nvSpPr>
          <p:cNvPr id="3" name="Plassholder for innhold 2">
            <a:extLst>
              <a:ext uri="{FF2B5EF4-FFF2-40B4-BE49-F238E27FC236}">
                <a16:creationId xmlns:a16="http://schemas.microsoft.com/office/drawing/2014/main" id="{B9B3CA3A-89AB-4EC1-B4D6-2C1FCDBE3154}"/>
              </a:ext>
            </a:extLst>
          </p:cNvPr>
          <p:cNvSpPr>
            <a:spLocks noGrp="1"/>
          </p:cNvSpPr>
          <p:nvPr>
            <p:ph idx="1"/>
          </p:nvPr>
        </p:nvSpPr>
        <p:spPr>
          <a:xfrm>
            <a:off x="695324" y="1772816"/>
            <a:ext cx="10564813" cy="1728192"/>
          </a:xfrm>
        </p:spPr>
        <p:txBody>
          <a:bodyPr vert="horz" lIns="0" tIns="0" rIns="0" bIns="0" rtlCol="0" anchor="t">
            <a:noAutofit/>
          </a:bodyPr>
          <a:lstStyle/>
          <a:p>
            <a:pPr marL="0" indent="0" algn="l">
              <a:buNone/>
            </a:pPr>
            <a:r>
              <a:rPr lang="nb-NO" sz="2000" i="0">
                <a:solidFill>
                  <a:srgbClr val="262626"/>
                </a:solidFill>
                <a:effectLst/>
                <a:ea typeface="Source Sans Pro"/>
              </a:rPr>
              <a:t>Talesyntese er en funksjon som leser opp tekst på din digitale enhet. Du kan få teksten opplest i det tempoet du ønsker og lytte til den så mange ganger du trenger. For mange kan dette være nyttig og for noen helt nødvendig.</a:t>
            </a:r>
          </a:p>
          <a:p>
            <a:pPr marL="0" indent="0" algn="l">
              <a:buNone/>
            </a:pPr>
            <a:endParaRPr lang="nb-NO" sz="2000">
              <a:solidFill>
                <a:srgbClr val="262626"/>
              </a:solidFill>
              <a:ea typeface="Source Sans Pro"/>
            </a:endParaRPr>
          </a:p>
        </p:txBody>
      </p:sp>
      <p:pic>
        <p:nvPicPr>
          <p:cNvPr id="9" name="Bilde 8">
            <a:extLst>
              <a:ext uri="{FF2B5EF4-FFF2-40B4-BE49-F238E27FC236}">
                <a16:creationId xmlns:a16="http://schemas.microsoft.com/office/drawing/2014/main" id="{81BCA84F-78B1-46C3-8D68-5400E47CFFFB}"/>
              </a:ext>
            </a:extLst>
          </p:cNvPr>
          <p:cNvPicPr>
            <a:picLocks noChangeAspect="1"/>
          </p:cNvPicPr>
          <p:nvPr/>
        </p:nvPicPr>
        <p:blipFill>
          <a:blip r:embed="rId3"/>
          <a:stretch>
            <a:fillRect/>
          </a:stretch>
        </p:blipFill>
        <p:spPr>
          <a:xfrm>
            <a:off x="6096000" y="3717032"/>
            <a:ext cx="5330093" cy="1811746"/>
          </a:xfrm>
          <a:prstGeom prst="rect">
            <a:avLst/>
          </a:prstGeom>
        </p:spPr>
      </p:pic>
    </p:spTree>
    <p:extLst>
      <p:ext uri="{BB962C8B-B14F-4D97-AF65-F5344CB8AC3E}">
        <p14:creationId xmlns:p14="http://schemas.microsoft.com/office/powerpoint/2010/main" val="3457179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a:xfrm>
            <a:off x="407368" y="836712"/>
            <a:ext cx="2520280" cy="1224136"/>
          </a:xfrm>
        </p:spPr>
        <p:txBody>
          <a:bodyPr/>
          <a:lstStyle/>
          <a:p>
            <a:r>
              <a:rPr lang="nb-NO" sz="4400" b="1">
                <a:effectLst/>
                <a:latin typeface="Arial" panose="020B0604020202020204" pitchFamily="34" charset="0"/>
                <a:ea typeface="Calibri" panose="020F0502020204030204" pitchFamily="34" charset="0"/>
              </a:rPr>
              <a:t>Les opp </a:t>
            </a:r>
            <a:r>
              <a:rPr lang="nb-NO" sz="4400">
                <a:effectLst/>
                <a:latin typeface="Arial" panose="020B0604020202020204" pitchFamily="34" charset="0"/>
                <a:ea typeface="Calibri" panose="020F0502020204030204" pitchFamily="34" charset="0"/>
              </a:rPr>
              <a:t>skjerm/ markering</a:t>
            </a:r>
            <a:endParaRPr lang="nb-NO" sz="4400"/>
          </a:p>
        </p:txBody>
      </p:sp>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6</a:t>
            </a:fld>
            <a:endParaRPr lang="nb-NO"/>
          </a:p>
        </p:txBody>
      </p:sp>
      <p:pic>
        <p:nvPicPr>
          <p:cNvPr id="1026" name="Picture 2">
            <a:extLst>
              <a:ext uri="{FF2B5EF4-FFF2-40B4-BE49-F238E27FC236}">
                <a16:creationId xmlns:a16="http://schemas.microsoft.com/office/drawing/2014/main" id="{5BC3ED1D-B7C5-8F31-1EAB-01D7B103D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571" y="0"/>
            <a:ext cx="8412427" cy="6309320"/>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351F4762-4907-2476-3374-6CE3E312166E}"/>
              </a:ext>
            </a:extLst>
          </p:cNvPr>
          <p:cNvSpPr>
            <a:spLocks noGrp="1"/>
          </p:cNvSpPr>
          <p:nvPr>
            <p:ph idx="1"/>
          </p:nvPr>
        </p:nvSpPr>
        <p:spPr>
          <a:xfrm>
            <a:off x="299318" y="3114175"/>
            <a:ext cx="3384451" cy="3640758"/>
          </a:xfrm>
        </p:spPr>
        <p:txBody>
          <a:bodyPr/>
          <a:lstStyle/>
          <a:p>
            <a:pPr>
              <a:buFont typeface="Arial" panose="020B0604020202020204" pitchFamily="34" charset="0"/>
              <a:buChar char="•"/>
            </a:pPr>
            <a:r>
              <a:rPr lang="nb-NO">
                <a:latin typeface="Arial" panose="020B0604020202020204" pitchFamily="34" charset="0"/>
                <a:ea typeface="Calibri" panose="020F0502020204030204" pitchFamily="34" charset="0"/>
              </a:rPr>
              <a:t>Innstillinger </a:t>
            </a:r>
          </a:p>
          <a:p>
            <a:pPr>
              <a:buFont typeface="Arial" panose="020B0604020202020204" pitchFamily="34" charset="0"/>
              <a:buChar char="•"/>
            </a:pPr>
            <a:r>
              <a:rPr lang="nb-NO">
                <a:latin typeface="Arial" panose="020B0604020202020204" pitchFamily="34" charset="0"/>
                <a:ea typeface="Calibri" panose="020F0502020204030204" pitchFamily="34" charset="0"/>
              </a:rPr>
              <a:t>Tilgjengelighet</a:t>
            </a:r>
          </a:p>
          <a:p>
            <a:pPr>
              <a:buFont typeface="Arial" panose="020B0604020202020204" pitchFamily="34" charset="0"/>
              <a:buChar char="•"/>
            </a:pPr>
            <a:r>
              <a:rPr lang="nb-NO">
                <a:latin typeface="Arial" panose="020B0604020202020204" pitchFamily="34" charset="0"/>
                <a:ea typeface="Calibri" panose="020F0502020204030204" pitchFamily="34" charset="0"/>
              </a:rPr>
              <a:t>Opplest innhold</a:t>
            </a:r>
          </a:p>
          <a:p>
            <a:pPr lvl="1">
              <a:buFont typeface="Arial" panose="020B0604020202020204" pitchFamily="34" charset="0"/>
              <a:buChar char="•"/>
            </a:pPr>
            <a:r>
              <a:rPr lang="nb-NO">
                <a:latin typeface="Arial" panose="020B0604020202020204" pitchFamily="34" charset="0"/>
                <a:ea typeface="Calibri" panose="020F0502020204030204" pitchFamily="34" charset="0"/>
              </a:rPr>
              <a:t>Les opp skjerm</a:t>
            </a:r>
          </a:p>
          <a:p>
            <a:pPr lvl="1">
              <a:buFont typeface="Arial" panose="020B0604020202020204" pitchFamily="34" charset="0"/>
              <a:buChar char="•"/>
            </a:pPr>
            <a:r>
              <a:rPr lang="nb-NO">
                <a:latin typeface="Arial" panose="020B0604020202020204" pitchFamily="34" charset="0"/>
                <a:ea typeface="Calibri" panose="020F0502020204030204" pitchFamily="34" charset="0"/>
              </a:rPr>
              <a:t>Les opp markering</a:t>
            </a:r>
          </a:p>
          <a:p>
            <a:pPr marL="0" indent="0">
              <a:buNone/>
            </a:pPr>
            <a:endParaRPr lang="nb-NO">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844953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a:xfrm>
            <a:off x="515342" y="801184"/>
            <a:ext cx="2952403" cy="642938"/>
          </a:xfrm>
        </p:spPr>
        <p:txBody>
          <a:bodyPr/>
          <a:lstStyle/>
          <a:p>
            <a:r>
              <a:rPr lang="nb-NO" sz="4400">
                <a:effectLst/>
                <a:latin typeface="Arial" panose="020B0604020202020204" pitchFamily="34" charset="0"/>
                <a:ea typeface="Calibri" panose="020F0502020204030204" pitchFamily="34" charset="0"/>
              </a:rPr>
              <a:t>Tekst i objektivet</a:t>
            </a:r>
            <a:endParaRPr lang="nb-NO" sz="4400"/>
          </a:p>
        </p:txBody>
      </p:sp>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7</a:t>
            </a:fld>
            <a:endParaRPr lang="nb-NO"/>
          </a:p>
        </p:txBody>
      </p:sp>
      <p:pic>
        <p:nvPicPr>
          <p:cNvPr id="2050" name="Picture 2" descr="Skjermklipp av tekst i objektivet">
            <a:extLst>
              <a:ext uri="{FF2B5EF4-FFF2-40B4-BE49-F238E27FC236}">
                <a16:creationId xmlns:a16="http://schemas.microsoft.com/office/drawing/2014/main" id="{215DE76D-51D0-54AE-EA76-C9D559B1F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155" y="8469"/>
            <a:ext cx="8371845" cy="6268505"/>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215D0208-63CA-8125-6DC8-C59B8C09EAC7}"/>
              </a:ext>
            </a:extLst>
          </p:cNvPr>
          <p:cNvSpPr>
            <a:spLocks noGrp="1"/>
          </p:cNvSpPr>
          <p:nvPr>
            <p:ph idx="1"/>
          </p:nvPr>
        </p:nvSpPr>
        <p:spPr>
          <a:xfrm>
            <a:off x="191344" y="2420888"/>
            <a:ext cx="3384451" cy="3640758"/>
          </a:xfrm>
        </p:spPr>
        <p:txBody>
          <a:bodyPr/>
          <a:lstStyle/>
          <a:p>
            <a:pPr>
              <a:buFont typeface="Arial" panose="020B0604020202020204" pitchFamily="34" charset="0"/>
              <a:buChar char="•"/>
            </a:pPr>
            <a:r>
              <a:rPr lang="nb-NO">
                <a:latin typeface="Arial" panose="020B0604020202020204" pitchFamily="34" charset="0"/>
                <a:ea typeface="Calibri" panose="020F0502020204030204" pitchFamily="34" charset="0"/>
              </a:rPr>
              <a:t>Innstillinger </a:t>
            </a:r>
          </a:p>
          <a:p>
            <a:pPr>
              <a:buFont typeface="Arial" panose="020B0604020202020204" pitchFamily="34" charset="0"/>
              <a:buChar char="•"/>
            </a:pPr>
            <a:r>
              <a:rPr lang="nb-NO">
                <a:latin typeface="Arial" panose="020B0604020202020204" pitchFamily="34" charset="0"/>
                <a:ea typeface="Calibri" panose="020F0502020204030204" pitchFamily="34" charset="0"/>
              </a:rPr>
              <a:t>Generelt</a:t>
            </a:r>
          </a:p>
          <a:p>
            <a:pPr>
              <a:buFont typeface="Arial" panose="020B0604020202020204" pitchFamily="34" charset="0"/>
              <a:buChar char="•"/>
            </a:pPr>
            <a:r>
              <a:rPr lang="nb-NO">
                <a:latin typeface="Arial" panose="020B0604020202020204" pitchFamily="34" charset="0"/>
                <a:ea typeface="Calibri" panose="020F0502020204030204" pitchFamily="34" charset="0"/>
              </a:rPr>
              <a:t>Språk og området</a:t>
            </a:r>
          </a:p>
          <a:p>
            <a:pPr>
              <a:buFont typeface="Arial" panose="020B0604020202020204" pitchFamily="34" charset="0"/>
              <a:buChar char="•"/>
            </a:pPr>
            <a:r>
              <a:rPr lang="nb-NO">
                <a:latin typeface="Arial" panose="020B0604020202020204" pitchFamily="34" charset="0"/>
                <a:ea typeface="Calibri" panose="020F0502020204030204" pitchFamily="34" charset="0"/>
              </a:rPr>
              <a:t>Tekst i objektivet</a:t>
            </a:r>
            <a:endParaRPr lang="nb-NO">
              <a:effectLst/>
              <a:latin typeface="Arial" panose="020B0604020202020204" pitchFamily="34" charset="0"/>
              <a:ea typeface="Calibri" panose="020F0502020204030204" pitchFamily="34" charset="0"/>
            </a:endParaRPr>
          </a:p>
          <a:p>
            <a:endParaRPr lang="nb-NO"/>
          </a:p>
        </p:txBody>
      </p:sp>
    </p:spTree>
    <p:extLst>
      <p:ext uri="{BB962C8B-B14F-4D97-AF65-F5344CB8AC3E}">
        <p14:creationId xmlns:p14="http://schemas.microsoft.com/office/powerpoint/2010/main" val="334841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16F1A7-5E10-C345-9972-861FB89E1FDE}"/>
              </a:ext>
            </a:extLst>
          </p:cNvPr>
          <p:cNvSpPr>
            <a:spLocks noGrp="1"/>
          </p:cNvSpPr>
          <p:nvPr>
            <p:ph type="title"/>
          </p:nvPr>
        </p:nvSpPr>
        <p:spPr>
          <a:xfrm>
            <a:off x="551384" y="1700808"/>
            <a:ext cx="2520355" cy="642938"/>
          </a:xfrm>
        </p:spPr>
        <p:txBody>
          <a:bodyPr/>
          <a:lstStyle/>
          <a:p>
            <a:r>
              <a:rPr lang="nb-NO" sz="4000">
                <a:effectLst/>
                <a:latin typeface="Arial" panose="020B0604020202020204" pitchFamily="34" charset="0"/>
                <a:ea typeface="Calibri" panose="020F0502020204030204" pitchFamily="34" charset="0"/>
              </a:rPr>
              <a:t>Tekst i objektivet +</a:t>
            </a:r>
            <a:br>
              <a:rPr lang="nb-NO" sz="4000">
                <a:effectLst/>
                <a:latin typeface="Arial" panose="020B0604020202020204" pitchFamily="34" charset="0"/>
                <a:ea typeface="Calibri" panose="020F0502020204030204" pitchFamily="34" charset="0"/>
              </a:rPr>
            </a:br>
            <a:r>
              <a:rPr lang="nb-NO" sz="4000">
                <a:effectLst/>
                <a:latin typeface="Arial" panose="020B0604020202020204" pitchFamily="34" charset="0"/>
                <a:ea typeface="Calibri" panose="020F0502020204030204" pitchFamily="34" charset="0"/>
              </a:rPr>
              <a:t>Notater-appen</a:t>
            </a:r>
            <a:endParaRPr lang="nb-NO" sz="4000"/>
          </a:p>
        </p:txBody>
      </p:sp>
      <p:sp>
        <p:nvSpPr>
          <p:cNvPr id="4" name="Plassholder for dato 3">
            <a:extLst>
              <a:ext uri="{FF2B5EF4-FFF2-40B4-BE49-F238E27FC236}">
                <a16:creationId xmlns:a16="http://schemas.microsoft.com/office/drawing/2014/main" id="{5C16D069-376C-DB46-AB65-CFD2B559F211}"/>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052DCFC8-07D6-0144-A265-16909DC381F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1A0E555-1756-8046-8697-43B30F6479A4}"/>
              </a:ext>
            </a:extLst>
          </p:cNvPr>
          <p:cNvSpPr>
            <a:spLocks noGrp="1"/>
          </p:cNvSpPr>
          <p:nvPr>
            <p:ph type="sldNum" sz="quarter" idx="12"/>
          </p:nvPr>
        </p:nvSpPr>
        <p:spPr/>
        <p:txBody>
          <a:bodyPr/>
          <a:lstStyle/>
          <a:p>
            <a:fld id="{62F8C147-E5C9-4E5A-BFDA-02BE385E1D0E}" type="slidenum">
              <a:rPr lang="nb-NO" smtClean="0"/>
              <a:pPr/>
              <a:t>8</a:t>
            </a:fld>
            <a:endParaRPr lang="nb-NO"/>
          </a:p>
        </p:txBody>
      </p:sp>
      <p:pic>
        <p:nvPicPr>
          <p:cNvPr id="3074" name="Picture 2" descr="Skjermklipp av Notater-appen med Tekst i objektivet">
            <a:extLst>
              <a:ext uri="{FF2B5EF4-FFF2-40B4-BE49-F238E27FC236}">
                <a16:creationId xmlns:a16="http://schemas.microsoft.com/office/drawing/2014/main" id="{016269D5-5114-C879-F274-80165D533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672" y="0"/>
            <a:ext cx="8567328" cy="64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518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6E69-8B43-4C37-AF78-107577968F90}"/>
              </a:ext>
            </a:extLst>
          </p:cNvPr>
          <p:cNvSpPr>
            <a:spLocks noGrp="1"/>
          </p:cNvSpPr>
          <p:nvPr>
            <p:ph type="title"/>
          </p:nvPr>
        </p:nvSpPr>
        <p:spPr/>
        <p:txBody>
          <a:bodyPr>
            <a:normAutofit/>
          </a:bodyPr>
          <a:lstStyle/>
          <a:p>
            <a:r>
              <a:rPr lang="en-US" sz="4000" err="1"/>
              <a:t>Tilpasning</a:t>
            </a:r>
            <a:r>
              <a:rPr lang="en-US" sz="4000"/>
              <a:t> og </a:t>
            </a:r>
            <a:r>
              <a:rPr lang="en-US" sz="4000" err="1"/>
              <a:t>rydding</a:t>
            </a:r>
            <a:r>
              <a:rPr lang="en-US" sz="4000"/>
              <a:t> av </a:t>
            </a:r>
            <a:r>
              <a:rPr lang="en-US" sz="4000" err="1"/>
              <a:t>tekst</a:t>
            </a:r>
            <a:endParaRPr lang="en-US" sz="3600"/>
          </a:p>
        </p:txBody>
      </p:sp>
      <p:sp>
        <p:nvSpPr>
          <p:cNvPr id="3" name="Content Placeholder 2">
            <a:extLst>
              <a:ext uri="{FF2B5EF4-FFF2-40B4-BE49-F238E27FC236}">
                <a16:creationId xmlns:a16="http://schemas.microsoft.com/office/drawing/2014/main" id="{5AC0DC9D-D2AF-481A-8D23-B632C9BA590C}"/>
              </a:ext>
            </a:extLst>
          </p:cNvPr>
          <p:cNvSpPr>
            <a:spLocks noGrp="1"/>
          </p:cNvSpPr>
          <p:nvPr>
            <p:ph idx="1"/>
          </p:nvPr>
        </p:nvSpPr>
        <p:spPr>
          <a:xfrm>
            <a:off x="695324" y="1556792"/>
            <a:ext cx="10564813" cy="2719045"/>
          </a:xfrm>
        </p:spPr>
        <p:txBody>
          <a:bodyPr vert="horz" lIns="0" tIns="0" rIns="0" bIns="0" rtlCol="0" anchor="t">
            <a:normAutofit/>
          </a:bodyPr>
          <a:lstStyle/>
          <a:p>
            <a:pPr marL="0" indent="0">
              <a:lnSpc>
                <a:spcPct val="120000"/>
              </a:lnSpc>
              <a:buSzPct val="80000"/>
              <a:buNone/>
            </a:pPr>
            <a:r>
              <a:rPr lang="nb-NO" sz="2000">
                <a:solidFill>
                  <a:srgbClr val="262626"/>
                </a:solidFill>
                <a:ea typeface="Source Sans Pro"/>
              </a:rPr>
              <a:t>Tilpasninger kan gjøre tekst lettere å lese. </a:t>
            </a:r>
          </a:p>
          <a:p>
            <a:pPr marL="0" indent="0">
              <a:lnSpc>
                <a:spcPct val="120000"/>
              </a:lnSpc>
              <a:buSzPct val="80000"/>
              <a:buNone/>
            </a:pPr>
            <a:endParaRPr lang="nb-NO" sz="2000">
              <a:solidFill>
                <a:srgbClr val="262626"/>
              </a:solidFill>
              <a:ea typeface="Source Sans Pro"/>
            </a:endParaRPr>
          </a:p>
          <a:p>
            <a:pPr marL="0" indent="0">
              <a:lnSpc>
                <a:spcPct val="120000"/>
              </a:lnSpc>
              <a:buSzPct val="80000"/>
              <a:buNone/>
            </a:pPr>
            <a:r>
              <a:rPr lang="nb-NO" sz="2000">
                <a:solidFill>
                  <a:srgbClr val="262626"/>
                </a:solidFill>
                <a:ea typeface="Source Sans Pro"/>
              </a:rPr>
              <a:t>På iPad og iPhone finnes det flere måter å gjøre teksten enklere tilgjengelig. </a:t>
            </a:r>
          </a:p>
          <a:p>
            <a:pPr>
              <a:lnSpc>
                <a:spcPct val="120000"/>
              </a:lnSpc>
              <a:buSzPct val="80000"/>
              <a:buFontTx/>
              <a:buChar char="-"/>
            </a:pPr>
            <a:r>
              <a:rPr lang="nb-NO" sz="2000" i="1">
                <a:solidFill>
                  <a:srgbClr val="262626"/>
                </a:solidFill>
                <a:ea typeface="Source Sans Pro"/>
              </a:rPr>
              <a:t>Vis leser</a:t>
            </a:r>
            <a:r>
              <a:rPr lang="nb-NO" sz="2000">
                <a:solidFill>
                  <a:srgbClr val="262626"/>
                </a:solidFill>
                <a:ea typeface="Source Sans Pro"/>
              </a:rPr>
              <a:t> i Safari</a:t>
            </a:r>
          </a:p>
          <a:p>
            <a:pPr>
              <a:lnSpc>
                <a:spcPct val="120000"/>
              </a:lnSpc>
              <a:buSzPct val="80000"/>
              <a:buFontTx/>
              <a:buChar char="-"/>
            </a:pPr>
            <a:r>
              <a:rPr lang="nb-NO" sz="2000">
                <a:solidFill>
                  <a:srgbClr val="262626"/>
                </a:solidFill>
                <a:ea typeface="Source Sans Pro"/>
              </a:rPr>
              <a:t>Større tekst</a:t>
            </a:r>
          </a:p>
          <a:p>
            <a:pPr marL="0" indent="0">
              <a:buNone/>
            </a:pPr>
            <a:endParaRPr lang="nb-NO">
              <a:cs typeface="Arial"/>
            </a:endParaRPr>
          </a:p>
          <a:p>
            <a:endParaRPr lang="nb-NO">
              <a:cs typeface="Arial"/>
            </a:endParaRPr>
          </a:p>
          <a:p>
            <a:pPr marL="0" indent="0">
              <a:buNone/>
            </a:pPr>
            <a:endParaRPr lang="nb-NO">
              <a:cs typeface="Arial"/>
            </a:endParaRPr>
          </a:p>
        </p:txBody>
      </p:sp>
    </p:spTree>
    <p:extLst>
      <p:ext uri="{BB962C8B-B14F-4D97-AF65-F5344CB8AC3E}">
        <p14:creationId xmlns:p14="http://schemas.microsoft.com/office/powerpoint/2010/main" val="1580045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tatped_mal">
  <a:themeElements>
    <a:clrScheme name="Statped">
      <a:dk1>
        <a:srgbClr val="000000"/>
      </a:dk1>
      <a:lt1>
        <a:srgbClr val="FFFFFF"/>
      </a:lt1>
      <a:dk2>
        <a:srgbClr val="CF99B0"/>
      </a:dk2>
      <a:lt2>
        <a:srgbClr val="E9E9E9"/>
      </a:lt2>
      <a:accent1>
        <a:srgbClr val="E74B61"/>
      </a:accent1>
      <a:accent2>
        <a:srgbClr val="6B1C68"/>
      </a:accent2>
      <a:accent3>
        <a:srgbClr val="8AC2D1"/>
      </a:accent3>
      <a:accent4>
        <a:srgbClr val="F7A823"/>
      </a:accent4>
      <a:accent5>
        <a:srgbClr val="E31C90"/>
      </a:accent5>
      <a:accent6>
        <a:srgbClr val="F07F3C"/>
      </a:accent6>
      <a:hlink>
        <a:srgbClr val="DC0046"/>
      </a:hlink>
      <a:folHlink>
        <a:srgbClr val="873E7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atped_PPTMAL_1605.potx" id="{DB1C65E7-FC85-3D48-BDDC-C48322DFCD45}" vid="{820EA457-E03B-E44A-B548-89A5E11B106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Statped_powerpointmal</Template>
  <Application>Microsoft Office PowerPoint</Application>
  <PresentationFormat>Widescreen</PresentationFormat>
  <Slides>20</Slides>
  <Notes>12</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Statped_mal</vt:lpstr>
      <vt:lpstr>25. De «hemmelige» funksjonene på din iPad! (no) </vt:lpstr>
      <vt:lpstr>De «hemmelige» funksjonene på din iPad! </vt:lpstr>
      <vt:lpstr>3 ting du skal lære i dag: </vt:lpstr>
      <vt:lpstr> Vi skal prøve oss på: </vt:lpstr>
      <vt:lpstr>Opplest tekst</vt:lpstr>
      <vt:lpstr>Les opp skjerm/ markering</vt:lpstr>
      <vt:lpstr>Tekst i objektivet</vt:lpstr>
      <vt:lpstr>Tekst i objektivet + Notater-appen</vt:lpstr>
      <vt:lpstr>Tilpasning og rydding av tekst</vt:lpstr>
      <vt:lpstr>Større tekst</vt:lpstr>
      <vt:lpstr>Vis leser</vt:lpstr>
      <vt:lpstr>Diktering</vt:lpstr>
      <vt:lpstr>Diktering</vt:lpstr>
      <vt:lpstr>Zoom</vt:lpstr>
      <vt:lpstr>Snarvei</vt:lpstr>
      <vt:lpstr>3 ting jeg håper du viser til en venn i morgen: </vt:lpstr>
      <vt:lpstr>Nettressurs: www.statped.no/ipadsyn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«hemmelige» funksjonene på din iPad! </dc:title>
  <dc:creator>Inger Lene Hustuft</dc:creator>
  <dc:description>Template by addpoint.no</dc:description>
  <cp:revision>1</cp:revision>
  <dcterms:created xsi:type="dcterms:W3CDTF">2022-08-18T09:57:46Z</dcterms:created>
  <dcterms:modified xsi:type="dcterms:W3CDTF">2022-09-05T12:39:35Z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