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1" r:id="rId2"/>
  </p:sldMasterIdLst>
  <p:notesMasterIdLst>
    <p:notesMasterId r:id="rId10"/>
  </p:notesMasterIdLst>
  <p:handoutMasterIdLst>
    <p:handoutMasterId r:id="rId11"/>
  </p:handoutMasterIdLst>
  <p:sldIdLst>
    <p:sldId id="269" r:id="rId3"/>
    <p:sldId id="319" r:id="rId4"/>
    <p:sldId id="312" r:id="rId5"/>
    <p:sldId id="315" r:id="rId6"/>
    <p:sldId id="318" r:id="rId7"/>
    <p:sldId id="320" r:id="rId8"/>
    <p:sldId id="324" r:id="rId9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85A1"/>
    <a:srgbClr val="3B5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2" autoAdjust="0"/>
    <p:restoredTop sz="94668" autoAdjust="0"/>
  </p:normalViewPr>
  <p:slideViewPr>
    <p:cSldViewPr snapToGrid="0">
      <p:cViewPr varScale="1">
        <p:scale>
          <a:sx n="115" d="100"/>
          <a:sy n="115" d="100"/>
        </p:scale>
        <p:origin x="120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86B36-29B4-4FAD-A213-DF5B44BADEED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795EE-AE1E-46FE-BDA9-2FDDE51572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6787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70261-AB78-4833-90C2-27BF0FA49C7C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78586-3385-434C-98EF-560F90EB49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84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253" y="322681"/>
            <a:ext cx="265828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2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C88A5-6B8F-4E7A-976B-E7969573841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3371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7B6DA-1B7D-47F0-A442-D55F12006B7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51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BCF9A-B5E0-44F6-9868-03D9D7FD86B8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3530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70DE-A678-4CDE-A41E-A5770653D15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6556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D3738-538C-4B2D-9BFB-015D7780F2C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3003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021233" y="304801"/>
            <a:ext cx="2686051" cy="582136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958851" y="304801"/>
            <a:ext cx="7859183" cy="5821363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BB65A-82E5-43AB-8C42-80F9C3F356D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8888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F585-0583-4BB1-9669-3B70DD9C4F14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3BB7-15B2-49F6-A53D-BE138B2C23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293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F585-0583-4BB1-9669-3B70DD9C4F14}" type="datetimeFigureOut">
              <a:rPr lang="da-DK" smtClean="0"/>
              <a:t>06-09-2022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3BB7-15B2-49F6-A53D-BE138B2C232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426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F585-0583-4BB1-9669-3B70DD9C4F14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50BF3BB7-15B2-49F6-A53D-BE138B2C232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566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Bygni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/>
          <a:stretch>
            <a:fillRect/>
          </a:stretch>
        </p:blipFill>
        <p:spPr bwMode="auto">
          <a:xfrm>
            <a:off x="5712884" y="620714"/>
            <a:ext cx="201506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4" descr="Pig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1"/>
            <a:ext cx="18923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5" descr="Ung man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/>
          <a:stretch>
            <a:fillRect/>
          </a:stretch>
        </p:blipFill>
        <p:spPr bwMode="auto">
          <a:xfrm>
            <a:off x="1" y="584201"/>
            <a:ext cx="3503084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Dre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/>
          <a:stretch>
            <a:fillRect/>
          </a:stretch>
        </p:blipFill>
        <p:spPr bwMode="auto">
          <a:xfrm>
            <a:off x="0" y="2511426"/>
            <a:ext cx="259291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Illusbagg_B_Outlinet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2" descr="CMYK_Neg_Vetfd_SYNSCENTER REFSNÆS SPEC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1" y="5516563"/>
            <a:ext cx="46905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28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87658-8B04-44AF-831B-BD4295101CE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3860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0699F-3C9C-4195-A92A-043FFD9A7E8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0111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58851" y="1412875"/>
            <a:ext cx="5272616" cy="4713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434668" y="1412875"/>
            <a:ext cx="5272617" cy="4713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CD1A-46E0-41FF-9955-1A1ABE0FF99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1869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B19F8-D76A-478D-AE93-E7D28A63D0B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5951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174661"/>
            <a:ext cx="10515600" cy="10839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404000" y="1800000"/>
            <a:ext cx="9949800" cy="3835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</a:defRPr>
            </a:lvl1pPr>
          </a:lstStyle>
          <a:p>
            <a:fld id="{B697F585-0583-4BB1-9669-3B70DD9C4F14}" type="datetimeFigureOut">
              <a:rPr lang="da-DK" smtClean="0"/>
              <a:pPr/>
              <a:t>06-09-2022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959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50BF3BB7-15B2-49F6-A53D-BE138B2C232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14" y="329178"/>
            <a:ext cx="266361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6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  <p:sldLayoutId id="2147483659" r:id="rId4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da-DK" sz="4000" kern="1200" dirty="0">
          <a:solidFill>
            <a:srgbClr val="0085A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0"/>
        </a:spcBef>
        <a:buFontTx/>
        <a:buNone/>
        <a:defRPr sz="18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272213"/>
            <a:ext cx="1190413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8367" y="6381750"/>
            <a:ext cx="2844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0">
                <a:solidFill>
                  <a:srgbClr val="0085A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altLang="en-US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750"/>
            <a:ext cx="3860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 b="0">
                <a:solidFill>
                  <a:srgbClr val="0085A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altLang="da-DK"/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2851" y="6381750"/>
            <a:ext cx="287866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rgbClr val="0085A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F89E7-21C2-4A92-865B-49EBAC1AD063}" type="slidenum">
              <a:rPr lang="da-DK" alt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a-DK" altLang="da-DK"/>
          </a:p>
        </p:txBody>
      </p:sp>
      <p:pic>
        <p:nvPicPr>
          <p:cNvPr id="1030" name="Picture 7" descr="indhol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49351"/>
            <a:ext cx="1190413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2" y="1412875"/>
            <a:ext cx="10748433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304800"/>
            <a:ext cx="798194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Klik for at redigere titeltypografi i masteren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478367" y="1139825"/>
            <a:ext cx="11233151" cy="0"/>
          </a:xfrm>
          <a:prstGeom prst="line">
            <a:avLst/>
          </a:prstGeom>
          <a:noFill/>
          <a:ln w="12700">
            <a:solidFill>
              <a:srgbClr val="0085A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1400" b="1" smtClean="0">
              <a:solidFill>
                <a:srgbClr val="5F60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Line 11"/>
          <p:cNvSpPr>
            <a:spLocks noChangeShapeType="1"/>
          </p:cNvSpPr>
          <p:nvPr/>
        </p:nvSpPr>
        <p:spPr bwMode="auto">
          <a:xfrm>
            <a:off x="478367" y="6283325"/>
            <a:ext cx="11233151" cy="0"/>
          </a:xfrm>
          <a:prstGeom prst="line">
            <a:avLst/>
          </a:prstGeom>
          <a:noFill/>
          <a:ln w="12700">
            <a:solidFill>
              <a:srgbClr val="0085A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1400" b="1" smtClean="0">
              <a:solidFill>
                <a:srgbClr val="5F606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5" name="Picture 23" descr="RGB_Org_C_Vetfd_SYNSCENTER REFSNÆS SPEC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285" y="358776"/>
            <a:ext cx="3041649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4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Georgia" panose="020405020504050203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F6062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F6062"/>
        </a:buClr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5F6062"/>
        </a:buClr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F6062"/>
        </a:buClr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5F6062"/>
        </a:buClr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3165850" y="1728862"/>
            <a:ext cx="8443104" cy="2161010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chemeClr val="bg1"/>
                </a:solidFill>
              </a:rPr>
              <a:t/>
            </a:r>
            <a:br>
              <a:rPr lang="da-DK" altLang="da-DK" dirty="0" smtClean="0">
                <a:solidFill>
                  <a:schemeClr val="bg1"/>
                </a:solidFill>
              </a:rPr>
            </a:br>
            <a:r>
              <a:rPr lang="da-DK" altLang="da-DK" dirty="0" smtClean="0">
                <a:solidFill>
                  <a:schemeClr val="bg1"/>
                </a:solidFill>
              </a:rPr>
              <a:t/>
            </a:r>
            <a:br>
              <a:rPr lang="da-DK" altLang="da-DK" dirty="0" smtClean="0">
                <a:solidFill>
                  <a:schemeClr val="bg1"/>
                </a:solidFill>
              </a:rPr>
            </a:br>
            <a:r>
              <a:rPr lang="da-DK" altLang="da-DK" dirty="0" smtClean="0">
                <a:solidFill>
                  <a:schemeClr val="bg1"/>
                </a:solidFill>
              </a:rPr>
              <a:t>De </a:t>
            </a:r>
            <a:r>
              <a:rPr lang="da-DK" altLang="da-DK" dirty="0">
                <a:solidFill>
                  <a:schemeClr val="bg1"/>
                </a:solidFill>
              </a:rPr>
              <a:t>udvidede læringsmål </a:t>
            </a:r>
            <a:r>
              <a:rPr lang="da-DK" altLang="da-DK" dirty="0" smtClean="0">
                <a:solidFill>
                  <a:schemeClr val="bg1"/>
                </a:solidFill>
              </a:rPr>
              <a:t>(DUL) </a:t>
            </a:r>
            <a:br>
              <a:rPr lang="da-DK" altLang="da-DK" dirty="0" smtClean="0">
                <a:solidFill>
                  <a:schemeClr val="bg1"/>
                </a:solidFill>
              </a:rPr>
            </a:br>
            <a:r>
              <a:rPr lang="da-DK" altLang="da-DK" dirty="0" smtClean="0">
                <a:solidFill>
                  <a:schemeClr val="bg1"/>
                </a:solidFill>
              </a:rPr>
              <a:t>– fra idé </a:t>
            </a:r>
            <a:r>
              <a:rPr lang="da-DK" altLang="da-DK" dirty="0">
                <a:solidFill>
                  <a:schemeClr val="bg1"/>
                </a:solidFill>
              </a:rPr>
              <a:t>over projekt til afledte </a:t>
            </a:r>
            <a:r>
              <a:rPr lang="da-DK" altLang="da-DK" dirty="0" smtClean="0">
                <a:solidFill>
                  <a:schemeClr val="bg1"/>
                </a:solidFill>
              </a:rPr>
              <a:t>resultater</a:t>
            </a:r>
            <a:r>
              <a:rPr lang="da-DK" altLang="da-DK" sz="3200" dirty="0" smtClean="0">
                <a:solidFill>
                  <a:schemeClr val="bg1"/>
                </a:solidFill>
              </a:rPr>
              <a:t/>
            </a:r>
            <a:br>
              <a:rPr lang="da-DK" altLang="da-DK" sz="3200" dirty="0" smtClean="0">
                <a:solidFill>
                  <a:schemeClr val="bg1"/>
                </a:solidFill>
              </a:rPr>
            </a:br>
            <a:r>
              <a:rPr lang="da-DK" altLang="da-DK" sz="3200" dirty="0" smtClean="0">
                <a:solidFill>
                  <a:schemeClr val="bg1"/>
                </a:solidFill>
              </a:rPr>
              <a:t/>
            </a:r>
            <a:br>
              <a:rPr lang="da-DK" altLang="da-DK" sz="3200" dirty="0" smtClean="0">
                <a:solidFill>
                  <a:schemeClr val="bg1"/>
                </a:solidFill>
              </a:rPr>
            </a:br>
            <a:r>
              <a:rPr lang="da-DK" altLang="da-DK" sz="1800" dirty="0">
                <a:solidFill>
                  <a:schemeClr val="bg1"/>
                </a:solidFill>
              </a:rPr>
              <a:t>Nordisk Kongres i </a:t>
            </a:r>
            <a:r>
              <a:rPr lang="da-DK" altLang="da-DK" sz="1800" dirty="0" smtClean="0">
                <a:solidFill>
                  <a:schemeClr val="bg1"/>
                </a:solidFill>
              </a:rPr>
              <a:t>Synspædagogik 9.9.2022</a:t>
            </a:r>
            <a:r>
              <a:rPr lang="da-DK" altLang="da-DK" sz="1800" dirty="0" smtClean="0">
                <a:solidFill>
                  <a:schemeClr val="bg1"/>
                </a:solidFill>
              </a:rPr>
              <a:t/>
            </a:r>
            <a:br>
              <a:rPr lang="da-DK" altLang="da-DK" sz="1800" dirty="0" smtClean="0">
                <a:solidFill>
                  <a:schemeClr val="bg1"/>
                </a:solidFill>
              </a:rPr>
            </a:br>
            <a:endParaRPr lang="da-DK" altLang="da-DK" sz="1800" dirty="0">
              <a:solidFill>
                <a:schemeClr val="bg1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39" y="509968"/>
            <a:ext cx="1371479" cy="13714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Ellipse 3"/>
          <p:cNvSpPr/>
          <p:nvPr/>
        </p:nvSpPr>
        <p:spPr bwMode="auto">
          <a:xfrm>
            <a:off x="2902003" y="3892118"/>
            <a:ext cx="2998573" cy="23485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sz="1400" b="1">
              <a:solidFill>
                <a:srgbClr val="5F606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5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21" y="4136590"/>
            <a:ext cx="17780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DUL – De udvidede læringsmål for børn og unge med synsnedsættelse 0-17 år i dagtilbud og skole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87658-8B04-44AF-831B-BD4295101CE2}" type="slidenum">
              <a:rPr lang="da-DK" altLang="da-DK" smtClean="0"/>
              <a:pPr>
                <a:defRPr/>
              </a:pPr>
              <a:t>2</a:t>
            </a:fld>
            <a:endParaRPr lang="da-DK" alt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44" y="1448039"/>
            <a:ext cx="4929447" cy="46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229" y="731520"/>
            <a:ext cx="10560169" cy="1170432"/>
          </a:xfrm>
        </p:spPr>
        <p:txBody>
          <a:bodyPr/>
          <a:lstStyle/>
          <a:p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/>
          <a:srcRect l="32943" t="13381" r="33801" b="5485"/>
          <a:stretch/>
        </p:blipFill>
        <p:spPr>
          <a:xfrm>
            <a:off x="4834388" y="1474066"/>
            <a:ext cx="3467018" cy="4757947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80" y="1524166"/>
            <a:ext cx="3310415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Nationalt Netværksbaseret Samarbejdsprojekt NNS projektet</a:t>
            </a:r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- DTHS &amp; Synscenter </a:t>
            </a:r>
            <a:r>
              <a:rPr lang="da-DK" dirty="0" err="1" smtClean="0"/>
              <a:t>Refsnæs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r>
              <a:rPr lang="da-DK" dirty="0"/>
              <a:t>De udvidede læringsmål </a:t>
            </a:r>
            <a:r>
              <a:rPr lang="da-DK" dirty="0" smtClean="0"/>
              <a:t>DUL 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endParaRPr lang="da-DK" dirty="0" smtClean="0"/>
          </a:p>
          <a:p>
            <a:r>
              <a:rPr lang="da-DK" dirty="0"/>
              <a:t>9 handlingsanvisende vejledninger </a:t>
            </a:r>
            <a:r>
              <a:rPr lang="da-DK" dirty="0" smtClean="0"/>
              <a:t>målrettet de fagprofessionelle som til dagligt arbejder med børn og unge med synsnedsættelse i dagtilbud og skole</a:t>
            </a:r>
            <a:endParaRPr lang="da-DK" dirty="0"/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87658-8B04-44AF-831B-BD4295101CE2}" type="slidenum">
              <a:rPr lang="da-DK" altLang="da-DK" smtClean="0"/>
              <a:pPr>
                <a:defRPr/>
              </a:pPr>
              <a:t>4</a:t>
            </a:fld>
            <a:endParaRPr lang="da-DK" altLang="da-DK"/>
          </a:p>
        </p:txBody>
      </p:sp>
      <p:sp>
        <p:nvSpPr>
          <p:cNvPr id="6" name="Højrepil 5"/>
          <p:cNvSpPr/>
          <p:nvPr/>
        </p:nvSpPr>
        <p:spPr bwMode="auto">
          <a:xfrm>
            <a:off x="1257300" y="2237014"/>
            <a:ext cx="978408" cy="48463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1" i="0" u="none" strike="noStrike" cap="none" normalizeH="0" baseline="0" smtClean="0">
              <a:ln>
                <a:noFill/>
              </a:ln>
              <a:solidFill>
                <a:srgbClr val="5F6062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Højrepil 6"/>
          <p:cNvSpPr/>
          <p:nvPr/>
        </p:nvSpPr>
        <p:spPr bwMode="auto">
          <a:xfrm>
            <a:off x="1256647" y="3383291"/>
            <a:ext cx="978408" cy="48463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1" i="0" u="none" strike="noStrike" cap="none" normalizeH="0" baseline="0" smtClean="0">
              <a:ln>
                <a:noFill/>
              </a:ln>
              <a:solidFill>
                <a:srgbClr val="5F6062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Højrepil 7"/>
          <p:cNvSpPr/>
          <p:nvPr/>
        </p:nvSpPr>
        <p:spPr bwMode="auto">
          <a:xfrm>
            <a:off x="1256647" y="4692062"/>
            <a:ext cx="978408" cy="48463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1" i="0" u="none" strike="noStrike" cap="none" normalizeH="0" baseline="0" dirty="0" smtClean="0">
              <a:ln>
                <a:noFill/>
              </a:ln>
              <a:solidFill>
                <a:srgbClr val="5F6062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1" i="0" u="none" strike="noStrike" cap="none" normalizeH="0" baseline="0" dirty="0" smtClean="0">
              <a:ln>
                <a:noFill/>
              </a:ln>
              <a:solidFill>
                <a:srgbClr val="5F6062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32" y="4692061"/>
            <a:ext cx="3337090" cy="1614339"/>
          </a:xfrm>
          <a:prstGeom prst="rect">
            <a:avLst/>
          </a:prstGeom>
        </p:spPr>
      </p:pic>
      <p:pic>
        <p:nvPicPr>
          <p:cNvPr id="13" name="Pladsholder til indhol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534553" y="2721646"/>
            <a:ext cx="798515" cy="7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4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ECC Perkins School for the Blind</a:t>
            </a:r>
            <a:endParaRPr lang="da-DK" dirty="0"/>
          </a:p>
        </p:txBody>
      </p:sp>
      <p:pic>
        <p:nvPicPr>
          <p:cNvPr id="4" name="Picture 2" descr="https://images-na.ssl-images-amazon.com/images/I/51+qHD3R-vL._SX396_BO1,204,203,200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63" y="1326697"/>
            <a:ext cx="3059096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ages-na.ssl-images-amazon.com/images/I/51+I62TrkvL._SX384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18" y="1825625"/>
            <a:ext cx="33659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DUL – De udvidede læringsmål for børn og unge med synsnedsættelse 0-17 år i dagtilbud og skole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87658-8B04-44AF-831B-BD4295101CE2}" type="slidenum">
              <a:rPr lang="da-DK" altLang="da-DK" smtClean="0"/>
              <a:pPr>
                <a:defRPr/>
              </a:pPr>
              <a:t>6</a:t>
            </a:fld>
            <a:endParaRPr lang="da-DK" alt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44" y="1448039"/>
            <a:ext cx="4929447" cy="46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3600" dirty="0"/>
              <a:t>Fra projekt til implementering på Synscenter Refsnæs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BCF9A-B5E0-44F6-9868-03D9D7FD86B8}" type="slidenum">
              <a:rPr lang="da-DK" altLang="da-DK" smtClean="0"/>
              <a:pPr>
                <a:defRPr/>
              </a:pPr>
              <a:t>7</a:t>
            </a:fld>
            <a:endParaRPr lang="da-DK" altLang="da-DK"/>
          </a:p>
        </p:txBody>
      </p:sp>
      <p:pic>
        <p:nvPicPr>
          <p:cNvPr id="6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24" y="2956995"/>
            <a:ext cx="5628193" cy="27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05232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området_DK_2018.pptx" id="{19E23223-FE1C-4143-8446-123E394EB575}" vid="{3DAD64AD-E785-409F-A3B9-69D64F5BA14D}"/>
    </a:ext>
  </a:extLst>
</a:theme>
</file>

<file path=ppt/theme/theme2.xml><?xml version="1.0" encoding="utf-8"?>
<a:theme xmlns:a="http://schemas.openxmlformats.org/drawingml/2006/main" name="Region Sjælland_skabelon">
  <a:themeElements>
    <a:clrScheme name="Region Sjælland_skabelon 10">
      <a:dk1>
        <a:srgbClr val="3DAAC8"/>
      </a:dk1>
      <a:lt1>
        <a:srgbClr val="FFFFFF"/>
      </a:lt1>
      <a:dk2>
        <a:srgbClr val="5F6062"/>
      </a:dk2>
      <a:lt2>
        <a:srgbClr val="969696"/>
      </a:lt2>
      <a:accent1>
        <a:srgbClr val="256F9B"/>
      </a:accent1>
      <a:accent2>
        <a:srgbClr val="80B3C7"/>
      </a:accent2>
      <a:accent3>
        <a:srgbClr val="FFFFFF"/>
      </a:accent3>
      <a:accent4>
        <a:srgbClr val="3391AA"/>
      </a:accent4>
      <a:accent5>
        <a:srgbClr val="ACBBCB"/>
      </a:accent5>
      <a:accent6>
        <a:srgbClr val="73A2B4"/>
      </a:accent6>
      <a:hlink>
        <a:srgbClr val="2993BB"/>
      </a:hlink>
      <a:folHlink>
        <a:srgbClr val="7F99A3"/>
      </a:folHlink>
    </a:clrScheme>
    <a:fontScheme name="Region Sjælland_skabel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400" b="1" i="0" u="none" strike="noStrike" cap="none" normalizeH="0" baseline="0" smtClean="0">
            <a:ln>
              <a:noFill/>
            </a:ln>
            <a:solidFill>
              <a:srgbClr val="5F606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400" b="1" i="0" u="none" strike="noStrike" cap="none" normalizeH="0" baseline="0" smtClean="0">
            <a:ln>
              <a:noFill/>
            </a:ln>
            <a:solidFill>
              <a:srgbClr val="5F606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egion Sjælland_skabelon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 Sjælland_skabelon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 Sjælland_skabelon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 Sjælland_skabelon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 Sjælland_skabelon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 Sjælland_skabelon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 Sjælland_skabelon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 Sjælland_skabelon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 Sjælland_skabelon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 Sjælland_skabelon 10">
        <a:dk1>
          <a:srgbClr val="3DAAC8"/>
        </a:dk1>
        <a:lt1>
          <a:srgbClr val="FFFFFF"/>
        </a:lt1>
        <a:dk2>
          <a:srgbClr val="5F6062"/>
        </a:dk2>
        <a:lt2>
          <a:srgbClr val="969696"/>
        </a:lt2>
        <a:accent1>
          <a:srgbClr val="256F9B"/>
        </a:accent1>
        <a:accent2>
          <a:srgbClr val="80B3C7"/>
        </a:accent2>
        <a:accent3>
          <a:srgbClr val="FFFFFF"/>
        </a:accent3>
        <a:accent4>
          <a:srgbClr val="3391AA"/>
        </a:accent4>
        <a:accent5>
          <a:srgbClr val="ACBBCB"/>
        </a:accent5>
        <a:accent6>
          <a:srgbClr val="73A2B4"/>
        </a:accent6>
        <a:hlink>
          <a:srgbClr val="2993BB"/>
        </a:hlink>
        <a:folHlink>
          <a:srgbClr val="7F99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 Sjælland_skabel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909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Synscenter Refsnæs_DK_2018</Template>
  <TotalTime>2532</TotalTime>
  <Words>87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Georgia</vt:lpstr>
      <vt:lpstr>Times New Roman</vt:lpstr>
      <vt:lpstr>Brugerdefineret design</vt:lpstr>
      <vt:lpstr>Region Sjælland_skabelon</vt:lpstr>
      <vt:lpstr>  De udvidede læringsmål (DUL)  – fra idé over projekt til afledte resultater  Nordisk Kongres i Synspædagogik 9.9.2022 </vt:lpstr>
      <vt:lpstr>DUL – De udvidede læringsmål for børn og unge med synsnedsættelse 0-17 år i dagtilbud og skole</vt:lpstr>
      <vt:lpstr> </vt:lpstr>
      <vt:lpstr>PowerPoint-præsentation</vt:lpstr>
      <vt:lpstr>ECC Perkins School for the Blind</vt:lpstr>
      <vt:lpstr>DUL – De udvidede læringsmål for børn og unge med synsnedsættelse 0-17 år i dagtilbud og skole</vt:lpstr>
      <vt:lpstr>   </vt:lpstr>
    </vt:vector>
  </TitlesOfParts>
  <Company>Region Sjaelland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Michael Larsen</dc:creator>
  <cp:lastModifiedBy>Rikke Kannegaard</cp:lastModifiedBy>
  <cp:revision>139</cp:revision>
  <cp:lastPrinted>2019-09-30T16:17:06Z</cp:lastPrinted>
  <dcterms:created xsi:type="dcterms:W3CDTF">2018-10-08T08:39:01Z</dcterms:created>
  <dcterms:modified xsi:type="dcterms:W3CDTF">2022-09-06T12:30:52Z</dcterms:modified>
</cp:coreProperties>
</file>